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5"/>
  </p:notesMasterIdLst>
  <p:sldIdLst>
    <p:sldId id="280" r:id="rId5"/>
    <p:sldId id="302" r:id="rId6"/>
    <p:sldId id="2147474038" r:id="rId7"/>
    <p:sldId id="2147474024" r:id="rId8"/>
    <p:sldId id="484" r:id="rId9"/>
    <p:sldId id="2147474031" r:id="rId10"/>
    <p:sldId id="2147474022" r:id="rId11"/>
    <p:sldId id="480" r:id="rId12"/>
    <p:sldId id="2147474023" r:id="rId13"/>
    <p:sldId id="2147474025" r:id="rId14"/>
    <p:sldId id="2147474039" r:id="rId15"/>
    <p:sldId id="2147474032" r:id="rId16"/>
    <p:sldId id="2147474033" r:id="rId17"/>
    <p:sldId id="2147474034" r:id="rId18"/>
    <p:sldId id="2147474035" r:id="rId19"/>
    <p:sldId id="2147474027" r:id="rId20"/>
    <p:sldId id="2147474030" r:id="rId21"/>
    <p:sldId id="2147474037" r:id="rId22"/>
    <p:sldId id="322" r:id="rId23"/>
    <p:sldId id="323" r:id="rId2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80" userDrawn="1">
          <p15:clr>
            <a:srgbClr val="A4A3A4"/>
          </p15:clr>
        </p15:guide>
        <p15:guide id="2" orient="horz" pos="1824" userDrawn="1">
          <p15:clr>
            <a:srgbClr val="A4A3A4"/>
          </p15:clr>
        </p15:guide>
        <p15:guide id="3" orient="horz" pos="3576" userDrawn="1">
          <p15:clr>
            <a:srgbClr val="A4A3A4"/>
          </p15:clr>
        </p15:guide>
        <p15:guide id="4"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312AC1E-2CF5-EC9F-E88B-6A680FE3B484}" name="Linda Follenweider" initials="LF" userId="S::lfollenweider@healthmanagement.com::aac517ee-3b13-4c0d-9316-87d0ce38421d" providerId="AD"/>
  <p188:author id="{8546C724-120A-FEA9-2ED8-91E6EEC785E3}" name="Suzanne Harms" initials="SH" userId="S::CN326887@centene.com::e59ed6eb-065a-4c24-9c49-f4427e47c06a" providerId="AD"/>
  <p188:author id="{41C58F2E-EA42-9B14-B02E-222089C2BF73}" name="Daniel Maychen" initials="DM" userId="5885aa16eec433ed" providerId="Windows Live"/>
  <p188:author id="{DCE7853D-847E-07A9-42F3-56A851EF2D5C}" name="Jiaqi Liu" initials="JL" userId="S::JLiu@CalVivaHealth.org::93ae2e81-d1d2-44c6-af83-04f59e495de8" providerId="AD"/>
  <p188:author id="{5101CE73-2346-79D9-1B70-4D8F535D98E4}" name="Corrie Toombes" initials="CT" userId="S::CToombes@CalVivaHealth.org::82defe61-2f35-4d5e-a05d-be970574ca1e" providerId="AD"/>
  <p188:author id="{DAB30F79-CB06-FA62-2BF2-DF543D4F9A95}" name="Flint Michels" initials="FM" userId="S::fmichels@healthmanagement.com::f448a1a6-7604-47f4-92e3-1ede9884e6a9" providerId="AD"/>
  <p188:author id="{5C060A8B-12CC-18C0-174E-3EE5506FC8AE}" name="Aashna Kaur" initials="AK" userId="Aashna Kaur" providerId="None"/>
  <p188:author id="{66D97899-40BE-1258-1FDF-4D9D0AE3DA38}" name="Karen Hill" initials="KH" userId="S::khill@healthmanagement.com::bd1fd684-6eaa-4f5f-942c-6fe63967d53d" providerId="AD"/>
  <p188:author id="{88C73BA0-5840-444C-D841-E4B7AAAC2CF2}" name="Edward Mariscal" initials="EM" userId="S::CN106936@centene.com::c1e59d42-9000-4b85-8b09-58139c073dfd" providerId="AD"/>
  <p188:author id="{6533CDA1-16B1-5807-9FA4-5A41C09ED78D}" name="Aashna Kaur" initials="AK" userId="S::akaur@healthmanagement.com::760215f6-4fba-49fa-97ff-b1895cdcfbd5" providerId="AD"/>
  <p188:author id="{748030B7-266C-2BC6-4681-5F72A7896373}" name="Kelli Stannard" initials="KS" userId="S::kstannard@healthmanagement.com::275ed1a6-34c5-4f7f-bbff-c8a28b221e3e" providerId="AD"/>
  <p188:author id="{34283BEC-AF9B-2844-74B4-752C290D280B}" name="Liz Arjun" initials="LA" userId="S::larjun@healthmanagement.com::2d75e3d8-caa7-4ef6-affb-6957d5d068e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220"/>
    <a:srgbClr val="1CA0A3"/>
    <a:srgbClr val="AAC932"/>
    <a:srgbClr val="CB177D"/>
    <a:srgbClr val="A5247F"/>
    <a:srgbClr val="FEF8FB"/>
    <a:srgbClr val="333333"/>
    <a:srgbClr val="6E6E6E"/>
    <a:srgbClr val="B91C6E"/>
    <a:srgbClr val="5C06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01" autoAdjust="0"/>
    <p:restoredTop sz="93945" autoAdjust="0"/>
  </p:normalViewPr>
  <p:slideViewPr>
    <p:cSldViewPr snapToGrid="0">
      <p:cViewPr varScale="1">
        <p:scale>
          <a:sx n="99" d="100"/>
          <a:sy n="99" d="100"/>
        </p:scale>
        <p:origin x="132" y="78"/>
      </p:cViewPr>
      <p:guideLst>
        <p:guide orient="horz" pos="1080"/>
        <p:guide orient="horz" pos="1824"/>
        <p:guide orient="horz" pos="3576"/>
        <p:guide pos="3840"/>
      </p:guideLst>
    </p:cSldViewPr>
  </p:slideViewPr>
  <p:notesTextViewPr>
    <p:cViewPr>
      <p:scale>
        <a:sx n="100" d="100"/>
        <a:sy n="100" d="100"/>
      </p:scale>
      <p:origin x="0" y="0"/>
    </p:cViewPr>
  </p:notesTextViewPr>
  <p:sorterViewPr>
    <p:cViewPr>
      <p:scale>
        <a:sx n="100" d="100"/>
        <a:sy n="100" d="100"/>
      </p:scale>
      <p:origin x="0" y="-13912"/>
    </p:cViewPr>
  </p:sorterViewPr>
  <p:notesViewPr>
    <p:cSldViewPr snapToGrid="0">
      <p:cViewPr varScale="1">
        <p:scale>
          <a:sx n="93" d="100"/>
          <a:sy n="93" d="100"/>
        </p:scale>
        <p:origin x="406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ward Mariscal" userId="c1e59d42-9000-4b85-8b09-58139c073dfd" providerId="ADAL" clId="{89599EDB-6386-4C23-8C49-054051CC44A0}"/>
    <pc:docChg chg="custSel modSld">
      <pc:chgData name="Edward Mariscal" userId="c1e59d42-9000-4b85-8b09-58139c073dfd" providerId="ADAL" clId="{89599EDB-6386-4C23-8C49-054051CC44A0}" dt="2026-07-09T03:12:21.250" v="11" actId="6549"/>
      <pc:docMkLst>
        <pc:docMk/>
      </pc:docMkLst>
      <pc:sldChg chg="modSp mod">
        <pc:chgData name="Edward Mariscal" userId="c1e59d42-9000-4b85-8b09-58139c073dfd" providerId="ADAL" clId="{89599EDB-6386-4C23-8C49-054051CC44A0}" dt="2026-07-09T03:12:21.250" v="11" actId="6549"/>
        <pc:sldMkLst>
          <pc:docMk/>
          <pc:sldMk cId="865238707" sldId="2147474037"/>
        </pc:sldMkLst>
        <pc:spChg chg="mod">
          <ac:chgData name="Edward Mariscal" userId="c1e59d42-9000-4b85-8b09-58139c073dfd" providerId="ADAL" clId="{89599EDB-6386-4C23-8C49-054051CC44A0}" dt="2026-07-09T03:12:21.250" v="11" actId="6549"/>
          <ac:spMkLst>
            <pc:docMk/>
            <pc:sldMk cId="865238707" sldId="2147474037"/>
            <ac:spMk id="3" creationId="{30F96839-D763-C14F-F2BE-4AFBC0277D41}"/>
          </ac:spMkLst>
        </pc:spChg>
      </pc:sldChg>
      <pc:sldChg chg="modSp mod">
        <pc:chgData name="Edward Mariscal" userId="c1e59d42-9000-4b85-8b09-58139c073dfd" providerId="ADAL" clId="{89599EDB-6386-4C23-8C49-054051CC44A0}" dt="2026-07-09T03:11:13.750" v="0" actId="6549"/>
        <pc:sldMkLst>
          <pc:docMk/>
          <pc:sldMk cId="229737209" sldId="2147474039"/>
        </pc:sldMkLst>
        <pc:spChg chg="mod">
          <ac:chgData name="Edward Mariscal" userId="c1e59d42-9000-4b85-8b09-58139c073dfd" providerId="ADAL" clId="{89599EDB-6386-4C23-8C49-054051CC44A0}" dt="2026-07-09T03:11:13.750" v="0" actId="6549"/>
          <ac:spMkLst>
            <pc:docMk/>
            <pc:sldMk cId="229737209" sldId="2147474039"/>
            <ac:spMk id="3" creationId="{57337433-E726-A836-12CC-8F74C7AD8C2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86" tIns="46242" rIns="92486" bIns="46242"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86" tIns="46242" rIns="92486" bIns="46242" rtlCol="0"/>
          <a:lstStyle>
            <a:lvl1pPr algn="r">
              <a:defRPr sz="1200"/>
            </a:lvl1pPr>
          </a:lstStyle>
          <a:p>
            <a:fld id="{6FA56E15-FB40-49DA-ADC3-62A1EFB452A5}" type="datetimeFigureOut">
              <a:rPr lang="en-US" smtClean="0"/>
              <a:t>7/9/2026</a:t>
            </a:fld>
            <a:endParaRPr lang="en-US"/>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486" tIns="46242" rIns="92486" bIns="46242"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86" tIns="46242" rIns="92486" bIns="4624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86" tIns="46242" rIns="92486" bIns="46242"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86" tIns="46242" rIns="92486" bIns="46242" rtlCol="0" anchor="b"/>
          <a:lstStyle>
            <a:lvl1pPr algn="r">
              <a:defRPr sz="1200"/>
            </a:lvl1pPr>
          </a:lstStyle>
          <a:p>
            <a:fld id="{49D3D5AB-B039-4130-8557-9C98E24B3C2D}" type="slidenum">
              <a:rPr lang="en-US" smtClean="0"/>
              <a:t>‹#›</a:t>
            </a:fld>
            <a:endParaRPr lang="en-US"/>
          </a:p>
        </p:txBody>
      </p:sp>
    </p:spTree>
    <p:extLst>
      <p:ext uri="{BB962C8B-B14F-4D97-AF65-F5344CB8AC3E}">
        <p14:creationId xmlns:p14="http://schemas.microsoft.com/office/powerpoint/2010/main" val="1447066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Kelli</a:t>
            </a:r>
          </a:p>
        </p:txBody>
      </p:sp>
      <p:sp>
        <p:nvSpPr>
          <p:cNvPr id="4" name="Slide Number Placeholder 3"/>
          <p:cNvSpPr>
            <a:spLocks noGrp="1"/>
          </p:cNvSpPr>
          <p:nvPr>
            <p:ph type="sldNum" sz="quarter" idx="5"/>
          </p:nvPr>
        </p:nvSpPr>
        <p:spPr/>
        <p:txBody>
          <a:bodyPr/>
          <a:lstStyle/>
          <a:p>
            <a:fld id="{49D3D5AB-B039-4130-8557-9C98E24B3C2D}" type="slidenum">
              <a:rPr lang="en-US" smtClean="0"/>
              <a:t>1</a:t>
            </a:fld>
            <a:endParaRPr lang="en-US" dirty="0"/>
          </a:p>
        </p:txBody>
      </p:sp>
    </p:spTree>
    <p:extLst>
      <p:ext uri="{BB962C8B-B14F-4D97-AF65-F5344CB8AC3E}">
        <p14:creationId xmlns:p14="http://schemas.microsoft.com/office/powerpoint/2010/main" val="3756011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Kelli</a:t>
            </a:r>
          </a:p>
        </p:txBody>
      </p:sp>
      <p:sp>
        <p:nvSpPr>
          <p:cNvPr id="4" name="Slide Number Placeholder 3"/>
          <p:cNvSpPr>
            <a:spLocks noGrp="1"/>
          </p:cNvSpPr>
          <p:nvPr>
            <p:ph type="sldNum" sz="quarter" idx="5"/>
          </p:nvPr>
        </p:nvSpPr>
        <p:spPr/>
        <p:txBody>
          <a:bodyPr/>
          <a:lstStyle/>
          <a:p>
            <a:fld id="{49D3D5AB-B039-4130-8557-9C98E24B3C2D}" type="slidenum">
              <a:rPr lang="en-US" smtClean="0"/>
              <a:t>2</a:t>
            </a:fld>
            <a:endParaRPr lang="en-US"/>
          </a:p>
        </p:txBody>
      </p:sp>
    </p:spTree>
    <p:extLst>
      <p:ext uri="{BB962C8B-B14F-4D97-AF65-F5344CB8AC3E}">
        <p14:creationId xmlns:p14="http://schemas.microsoft.com/office/powerpoint/2010/main" val="508269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D3D5AB-B039-4130-8557-9C98E24B3C2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2386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3D5AB-B039-4130-8557-9C98E24B3C2D}" type="slidenum">
              <a:rPr lang="en-US" smtClean="0"/>
              <a:t>7</a:t>
            </a:fld>
            <a:endParaRPr lang="en-US"/>
          </a:p>
        </p:txBody>
      </p:sp>
    </p:spTree>
    <p:extLst>
      <p:ext uri="{BB962C8B-B14F-4D97-AF65-F5344CB8AC3E}">
        <p14:creationId xmlns:p14="http://schemas.microsoft.com/office/powerpoint/2010/main" val="41648678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 Im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691C21F-8338-B845-9DF3-3CE07885A71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659099"/>
            <a:ext cx="12192000" cy="6861119"/>
          </a:xfrm>
          <a:prstGeom prst="rect">
            <a:avLst/>
          </a:prstGeom>
        </p:spPr>
      </p:pic>
      <p:sp>
        <p:nvSpPr>
          <p:cNvPr id="2" name="Title 1"/>
          <p:cNvSpPr>
            <a:spLocks noGrp="1"/>
          </p:cNvSpPr>
          <p:nvPr>
            <p:ph type="title" hasCustomPrompt="1"/>
          </p:nvPr>
        </p:nvSpPr>
        <p:spPr>
          <a:xfrm>
            <a:off x="587374" y="3562095"/>
            <a:ext cx="6013450" cy="1185862"/>
          </a:xfrm>
        </p:spPr>
        <p:txBody>
          <a:bodyPr anchor="t" anchorCtr="0">
            <a:normAutofit/>
          </a:bodyPr>
          <a:lstStyle>
            <a:lvl1pPr>
              <a:defRPr sz="4400">
                <a:solidFill>
                  <a:schemeClr val="bg1"/>
                </a:solidFill>
              </a:defRPr>
            </a:lvl1pPr>
          </a:lstStyle>
          <a:p>
            <a:r>
              <a:rPr lang="en-US"/>
              <a:t>Click to edit Title</a:t>
            </a:r>
            <a:br>
              <a:rPr lang="en-US"/>
            </a:br>
            <a:endParaRPr lang="en-US"/>
          </a:p>
        </p:txBody>
      </p:sp>
      <p:sp>
        <p:nvSpPr>
          <p:cNvPr id="3" name="Text Placeholder 2"/>
          <p:cNvSpPr>
            <a:spLocks noGrp="1"/>
          </p:cNvSpPr>
          <p:nvPr>
            <p:ph type="body" idx="1"/>
          </p:nvPr>
        </p:nvSpPr>
        <p:spPr>
          <a:xfrm>
            <a:off x="587374" y="4645554"/>
            <a:ext cx="601345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a:xfrm>
            <a:off x="571500" y="6492875"/>
            <a:ext cx="4114800" cy="365125"/>
          </a:xfrm>
        </p:spPr>
        <p:txBody>
          <a:bodyPr/>
          <a:lstStyle>
            <a:lvl1pPr algn="l">
              <a:defRPr>
                <a:solidFill>
                  <a:schemeClr val="bg1"/>
                </a:solidFill>
              </a:defRPr>
            </a:lvl1pPr>
          </a:lstStyle>
          <a:p>
            <a:r>
              <a:rPr lang="en-US"/>
              <a:t>Confidential and Proprietary Information</a:t>
            </a:r>
          </a:p>
        </p:txBody>
      </p:sp>
      <p:cxnSp>
        <p:nvCxnSpPr>
          <p:cNvPr id="8" name="Straight Connector 7">
            <a:extLst>
              <a:ext uri="{FF2B5EF4-FFF2-40B4-BE49-F238E27FC236}">
                <a16:creationId xmlns:a16="http://schemas.microsoft.com/office/drawing/2014/main" id="{DF9B71DF-F4D0-604D-85AF-62BD2A7638CB}"/>
              </a:ext>
            </a:extLst>
          </p:cNvPr>
          <p:cNvCxnSpPr>
            <a:cxnSpLocks/>
          </p:cNvCxnSpPr>
          <p:nvPr userDrawn="1"/>
        </p:nvCxnSpPr>
        <p:spPr>
          <a:xfrm>
            <a:off x="588010" y="6372727"/>
            <a:ext cx="10991788" cy="0"/>
          </a:xfrm>
          <a:prstGeom prst="line">
            <a:avLst/>
          </a:prstGeom>
          <a:ln w="635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0" name="Graphic 9">
            <a:extLst>
              <a:ext uri="{FF2B5EF4-FFF2-40B4-BE49-F238E27FC236}">
                <a16:creationId xmlns:a16="http://schemas.microsoft.com/office/drawing/2014/main" id="{A949A207-92AB-5543-A3AE-B5BB0D158A9B}"/>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7375" y="465680"/>
            <a:ext cx="3136392" cy="1508644"/>
          </a:xfrm>
          <a:prstGeom prst="rect">
            <a:avLst/>
          </a:prstGeom>
        </p:spPr>
      </p:pic>
      <p:pic>
        <p:nvPicPr>
          <p:cNvPr id="6" name="Graphic 5">
            <a:extLst>
              <a:ext uri="{FF2B5EF4-FFF2-40B4-BE49-F238E27FC236}">
                <a16:creationId xmlns:a16="http://schemas.microsoft.com/office/drawing/2014/main" id="{11F9FAA3-33C3-9F85-FDFD-C7858E3FB1DC}"/>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6669" y="5835683"/>
            <a:ext cx="951823" cy="457839"/>
          </a:xfrm>
          <a:prstGeom prst="rect">
            <a:avLst/>
          </a:prstGeom>
        </p:spPr>
      </p:pic>
      <p:pic>
        <p:nvPicPr>
          <p:cNvPr id="7" name="Picture 6" descr="A black and white logo&#10;&#10;Description automatically generated with low confidence">
            <a:extLst>
              <a:ext uri="{FF2B5EF4-FFF2-40B4-BE49-F238E27FC236}">
                <a16:creationId xmlns:a16="http://schemas.microsoft.com/office/drawing/2014/main" id="{6C591C95-ACE8-E5B4-A7D7-6D161C68398E}"/>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354235" y="5840392"/>
            <a:ext cx="1141449" cy="453130"/>
          </a:xfrm>
          <a:prstGeom prst="rect">
            <a:avLst/>
          </a:prstGeom>
        </p:spPr>
      </p:pic>
      <p:pic>
        <p:nvPicPr>
          <p:cNvPr id="9" name="Picture 8" descr="A black and white logo&#10;&#10;Description automatically generated with low confidence">
            <a:extLst>
              <a:ext uri="{FF2B5EF4-FFF2-40B4-BE49-F238E27FC236}">
                <a16:creationId xmlns:a16="http://schemas.microsoft.com/office/drawing/2014/main" id="{DB7E90A3-D4BD-B073-FDBE-A511625BFF2C}"/>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611417" y="5835683"/>
            <a:ext cx="969165" cy="457839"/>
          </a:xfrm>
          <a:prstGeom prst="rect">
            <a:avLst/>
          </a:prstGeom>
        </p:spPr>
      </p:pic>
    </p:spTree>
    <p:extLst>
      <p:ext uri="{BB962C8B-B14F-4D97-AF65-F5344CB8AC3E}">
        <p14:creationId xmlns:p14="http://schemas.microsoft.com/office/powerpoint/2010/main" val="2240937251"/>
      </p:ext>
    </p:extLst>
  </p:cSld>
  <p:clrMapOvr>
    <a:masterClrMapping/>
  </p:clrMapOvr>
  <p:extLst>
    <p:ext uri="{DCECCB84-F9BA-43D5-87BE-67443E8EF086}">
      <p15:sldGuideLst xmlns:p15="http://schemas.microsoft.com/office/powerpoint/2012/main">
        <p15:guide id="1" pos="3576">
          <p15:clr>
            <a:srgbClr val="FBAE40"/>
          </p15:clr>
        </p15:guide>
        <p15:guide id="2" orient="horz" pos="1464" userDrawn="1">
          <p15:clr>
            <a:srgbClr val="FBAE40"/>
          </p15:clr>
        </p15:guide>
        <p15:guide id="3" orient="horz" pos="60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B177D"/>
                </a:solidFill>
              </a:defRPr>
            </a:lvl1pPr>
          </a:lstStyle>
          <a:p>
            <a:r>
              <a:rPr lang="en-US"/>
              <a:t>Click to edit Master title style</a:t>
            </a:r>
          </a:p>
        </p:txBody>
      </p:sp>
      <p:sp>
        <p:nvSpPr>
          <p:cNvPr id="4" name="Footer Placeholder 3"/>
          <p:cNvSpPr>
            <a:spLocks noGrp="1"/>
          </p:cNvSpPr>
          <p:nvPr>
            <p:ph type="ftr" sz="quarter" idx="11"/>
          </p:nvPr>
        </p:nvSpPr>
        <p:spPr/>
        <p:txBody>
          <a:bodyPr/>
          <a:lstStyle/>
          <a:p>
            <a:r>
              <a:rPr lang="en-US"/>
              <a:t>Confidential and Proprietary Information</a:t>
            </a:r>
          </a:p>
        </p:txBody>
      </p:sp>
      <p:sp>
        <p:nvSpPr>
          <p:cNvPr id="5" name="Slide Number Placeholder 4"/>
          <p:cNvSpPr>
            <a:spLocks noGrp="1"/>
          </p:cNvSpPr>
          <p:nvPr>
            <p:ph type="sldNum" sz="quarter" idx="12"/>
          </p:nvPr>
        </p:nvSpPr>
        <p:spPr/>
        <p:txBody>
          <a:bodyPr/>
          <a:lstStyle/>
          <a:p>
            <a:fld id="{07DC6EF8-7239-44B8-A009-F3DF16CC696E}" type="slidenum">
              <a:rPr lang="en-US" smtClean="0"/>
              <a:t>‹#›</a:t>
            </a:fld>
            <a:endParaRPr lang="en-US"/>
          </a:p>
        </p:txBody>
      </p:sp>
    </p:spTree>
    <p:extLst>
      <p:ext uri="{BB962C8B-B14F-4D97-AF65-F5344CB8AC3E}">
        <p14:creationId xmlns:p14="http://schemas.microsoft.com/office/powerpoint/2010/main" val="247094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B177D"/>
                </a:solidFill>
              </a:defRPr>
            </a:lvl1pPr>
          </a:lstStyle>
          <a:p>
            <a:r>
              <a:rPr lang="en-US"/>
              <a:t>Click to edit Master title style</a:t>
            </a:r>
          </a:p>
        </p:txBody>
      </p:sp>
      <p:sp>
        <p:nvSpPr>
          <p:cNvPr id="4" name="Footer Placeholder 3"/>
          <p:cNvSpPr>
            <a:spLocks noGrp="1"/>
          </p:cNvSpPr>
          <p:nvPr>
            <p:ph type="ftr" sz="quarter" idx="11"/>
          </p:nvPr>
        </p:nvSpPr>
        <p:spPr/>
        <p:txBody>
          <a:bodyPr/>
          <a:lstStyle/>
          <a:p>
            <a:r>
              <a:rPr lang="en-US"/>
              <a:t>Confidential and Proprietary Information</a:t>
            </a:r>
          </a:p>
        </p:txBody>
      </p:sp>
      <p:sp>
        <p:nvSpPr>
          <p:cNvPr id="5" name="Slide Number Placeholder 4"/>
          <p:cNvSpPr>
            <a:spLocks noGrp="1"/>
          </p:cNvSpPr>
          <p:nvPr>
            <p:ph type="sldNum" sz="quarter" idx="12"/>
          </p:nvPr>
        </p:nvSpPr>
        <p:spPr/>
        <p:txBody>
          <a:bodyPr/>
          <a:lstStyle/>
          <a:p>
            <a:fld id="{07DC6EF8-7239-44B8-A009-F3DF16CC696E}" type="slidenum">
              <a:rPr lang="en-US" smtClean="0"/>
              <a:t>‹#›</a:t>
            </a:fld>
            <a:endParaRPr lang="en-US"/>
          </a:p>
        </p:txBody>
      </p:sp>
      <p:sp>
        <p:nvSpPr>
          <p:cNvPr id="6" name="Rounded Rectangle 5"/>
          <p:cNvSpPr/>
          <p:nvPr userDrawn="1"/>
        </p:nvSpPr>
        <p:spPr>
          <a:xfrm>
            <a:off x="571499" y="1536700"/>
            <a:ext cx="11008297" cy="4275015"/>
          </a:xfrm>
          <a:prstGeom prst="roundRect">
            <a:avLst>
              <a:gd name="adj" fmla="val 120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5279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Confidential and Proprietary Information</a:t>
            </a:r>
          </a:p>
        </p:txBody>
      </p:sp>
      <p:sp>
        <p:nvSpPr>
          <p:cNvPr id="4" name="Slide Number Placeholder 3"/>
          <p:cNvSpPr>
            <a:spLocks noGrp="1"/>
          </p:cNvSpPr>
          <p:nvPr>
            <p:ph type="sldNum" sz="quarter" idx="12"/>
          </p:nvPr>
        </p:nvSpPr>
        <p:spPr/>
        <p:txBody>
          <a:bodyPr/>
          <a:lstStyle/>
          <a:p>
            <a:fld id="{07DC6EF8-7239-44B8-A009-F3DF16CC696E}" type="slidenum">
              <a:rPr lang="en-US" smtClean="0"/>
              <a:t>‹#›</a:t>
            </a:fld>
            <a:endParaRPr lang="en-US"/>
          </a:p>
        </p:txBody>
      </p:sp>
    </p:spTree>
    <p:extLst>
      <p:ext uri="{BB962C8B-B14F-4D97-AF65-F5344CB8AC3E}">
        <p14:creationId xmlns:p14="http://schemas.microsoft.com/office/powerpoint/2010/main" val="3662409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Section Break">
    <p:spTree>
      <p:nvGrpSpPr>
        <p:cNvPr id="1" name=""/>
        <p:cNvGrpSpPr/>
        <p:nvPr/>
      </p:nvGrpSpPr>
      <p:grpSpPr>
        <a:xfrm>
          <a:off x="0" y="0"/>
          <a:ext cx="0" cy="0"/>
          <a:chOff x="0" y="0"/>
          <a:chExt cx="0" cy="0"/>
        </a:xfrm>
      </p:grpSpPr>
      <p:sp>
        <p:nvSpPr>
          <p:cNvPr id="13" name="Subtitle 2">
            <a:extLst>
              <a:ext uri="{FF2B5EF4-FFF2-40B4-BE49-F238E27FC236}">
                <a16:creationId xmlns:a16="http://schemas.microsoft.com/office/drawing/2014/main" id="{49714512-90F0-4B35-94F8-E1B4DCE963AA}"/>
              </a:ext>
            </a:extLst>
          </p:cNvPr>
          <p:cNvSpPr>
            <a:spLocks noGrp="1"/>
          </p:cNvSpPr>
          <p:nvPr>
            <p:ph type="subTitle" idx="1"/>
          </p:nvPr>
        </p:nvSpPr>
        <p:spPr>
          <a:xfrm>
            <a:off x="967750" y="975816"/>
            <a:ext cx="2979897" cy="1264340"/>
          </a:xfrm>
        </p:spPr>
        <p:txBody>
          <a:bodyPr anchor="b">
            <a:normAutofit/>
          </a:bodyPr>
          <a:lstStyle>
            <a:lvl1pPr>
              <a:buNone/>
              <a:defRPr/>
            </a:lvl1pPr>
          </a:lstStyle>
          <a:p>
            <a:pPr algn="l"/>
            <a:r>
              <a:rPr lang="en-US" sz="1600"/>
              <a:t>Click to edit Master subtitle style</a:t>
            </a:r>
          </a:p>
        </p:txBody>
      </p:sp>
      <p:sp>
        <p:nvSpPr>
          <p:cNvPr id="20" name="Picture Placeholder 19">
            <a:extLst>
              <a:ext uri="{FF2B5EF4-FFF2-40B4-BE49-F238E27FC236}">
                <a16:creationId xmlns:a16="http://schemas.microsoft.com/office/drawing/2014/main" id="{44895DE7-C22A-447F-B81A-BDCA25CAF27B}"/>
              </a:ext>
            </a:extLst>
          </p:cNvPr>
          <p:cNvSpPr>
            <a:spLocks noGrp="1"/>
          </p:cNvSpPr>
          <p:nvPr>
            <p:ph type="pic" sz="quarter" idx="13"/>
          </p:nvPr>
        </p:nvSpPr>
        <p:spPr>
          <a:xfrm>
            <a:off x="3208292" y="3"/>
            <a:ext cx="8997356" cy="4581079"/>
          </a:xfrm>
          <a:custGeom>
            <a:avLst/>
            <a:gdLst>
              <a:gd name="connsiteX0" fmla="*/ 0 w 8997356"/>
              <a:gd name="connsiteY0" fmla="*/ 0 h 4581079"/>
              <a:gd name="connsiteX1" fmla="*/ 8983708 w 8997356"/>
              <a:gd name="connsiteY1" fmla="*/ 0 h 4581079"/>
              <a:gd name="connsiteX2" fmla="*/ 8997356 w 8997356"/>
              <a:gd name="connsiteY2" fmla="*/ 893928 h 4581079"/>
              <a:gd name="connsiteX3" fmla="*/ 4060801 w 8997356"/>
              <a:gd name="connsiteY3" fmla="*/ 4581079 h 4581079"/>
            </a:gdLst>
            <a:ahLst/>
            <a:cxnLst>
              <a:cxn ang="0">
                <a:pos x="connsiteX0" y="connsiteY0"/>
              </a:cxn>
              <a:cxn ang="0">
                <a:pos x="connsiteX1" y="connsiteY1"/>
              </a:cxn>
              <a:cxn ang="0">
                <a:pos x="connsiteX2" y="connsiteY2"/>
              </a:cxn>
              <a:cxn ang="0">
                <a:pos x="connsiteX3" y="connsiteY3"/>
              </a:cxn>
            </a:cxnLst>
            <a:rect l="l" t="t" r="r" b="b"/>
            <a:pathLst>
              <a:path w="8997356" h="4581079">
                <a:moveTo>
                  <a:pt x="0" y="0"/>
                </a:moveTo>
                <a:lnTo>
                  <a:pt x="8983708" y="0"/>
                </a:lnTo>
                <a:lnTo>
                  <a:pt x="8997356" y="893928"/>
                </a:lnTo>
                <a:lnTo>
                  <a:pt x="4060801" y="4581079"/>
                </a:lnTo>
                <a:close/>
              </a:path>
            </a:pathLst>
          </a:custGeom>
          <a:solidFill>
            <a:schemeClr val="accent2"/>
          </a:solidFill>
        </p:spPr>
        <p:txBody>
          <a:bodyPr wrap="square">
            <a:noAutofit/>
          </a:bodyPr>
          <a:lstStyle/>
          <a:p>
            <a:r>
              <a:rPr lang="en-US" dirty="0"/>
              <a:t>Click icon to add picture</a:t>
            </a:r>
          </a:p>
        </p:txBody>
      </p:sp>
      <p:sp>
        <p:nvSpPr>
          <p:cNvPr id="23" name="Picture Placeholder 22">
            <a:extLst>
              <a:ext uri="{FF2B5EF4-FFF2-40B4-BE49-F238E27FC236}">
                <a16:creationId xmlns:a16="http://schemas.microsoft.com/office/drawing/2014/main" id="{A5B5EF63-EEAA-4B07-A2B8-2483452BBA37}"/>
              </a:ext>
            </a:extLst>
          </p:cNvPr>
          <p:cNvSpPr>
            <a:spLocks noGrp="1"/>
          </p:cNvSpPr>
          <p:nvPr>
            <p:ph type="pic" sz="quarter" idx="14"/>
          </p:nvPr>
        </p:nvSpPr>
        <p:spPr>
          <a:xfrm>
            <a:off x="7243070" y="883420"/>
            <a:ext cx="4948931" cy="5974580"/>
          </a:xfrm>
          <a:custGeom>
            <a:avLst/>
            <a:gdLst>
              <a:gd name="connsiteX0" fmla="*/ 4948931 w 4948931"/>
              <a:gd name="connsiteY0" fmla="*/ 0 h 5974580"/>
              <a:gd name="connsiteX1" fmla="*/ 4948931 w 4948931"/>
              <a:gd name="connsiteY1" fmla="*/ 5974580 h 5974580"/>
              <a:gd name="connsiteX2" fmla="*/ 2028713 w 4948931"/>
              <a:gd name="connsiteY2" fmla="*/ 5974580 h 5974580"/>
              <a:gd name="connsiteX3" fmla="*/ 0 w 4948931"/>
              <a:gd name="connsiteY3" fmla="*/ 3710792 h 5974580"/>
            </a:gdLst>
            <a:ahLst/>
            <a:cxnLst>
              <a:cxn ang="0">
                <a:pos x="connsiteX0" y="connsiteY0"/>
              </a:cxn>
              <a:cxn ang="0">
                <a:pos x="connsiteX1" y="connsiteY1"/>
              </a:cxn>
              <a:cxn ang="0">
                <a:pos x="connsiteX2" y="connsiteY2"/>
              </a:cxn>
              <a:cxn ang="0">
                <a:pos x="connsiteX3" y="connsiteY3"/>
              </a:cxn>
            </a:cxnLst>
            <a:rect l="l" t="t" r="r" b="b"/>
            <a:pathLst>
              <a:path w="4948931" h="5974580">
                <a:moveTo>
                  <a:pt x="4948931" y="0"/>
                </a:moveTo>
                <a:lnTo>
                  <a:pt x="4948931" y="5974580"/>
                </a:lnTo>
                <a:lnTo>
                  <a:pt x="2028713" y="5974580"/>
                </a:lnTo>
                <a:lnTo>
                  <a:pt x="0" y="3710792"/>
                </a:lnTo>
                <a:close/>
              </a:path>
            </a:pathLst>
          </a:custGeom>
          <a:solidFill>
            <a:schemeClr val="accent2">
              <a:lumMod val="60000"/>
              <a:lumOff val="40000"/>
            </a:schemeClr>
          </a:solidFill>
        </p:spPr>
        <p:txBody>
          <a:bodyPr wrap="square">
            <a:noAutofit/>
          </a:bodyPr>
          <a:lstStyle/>
          <a:p>
            <a:r>
              <a:rPr lang="en-US"/>
              <a:t>Click icon to add picture</a:t>
            </a:r>
          </a:p>
        </p:txBody>
      </p:sp>
      <p:sp>
        <p:nvSpPr>
          <p:cNvPr id="26" name="Picture Placeholder 25">
            <a:extLst>
              <a:ext uri="{FF2B5EF4-FFF2-40B4-BE49-F238E27FC236}">
                <a16:creationId xmlns:a16="http://schemas.microsoft.com/office/drawing/2014/main" id="{C4F9D0F6-DE6A-44A3-9D9E-A53D0C229248}"/>
              </a:ext>
            </a:extLst>
          </p:cNvPr>
          <p:cNvSpPr>
            <a:spLocks noGrp="1"/>
          </p:cNvSpPr>
          <p:nvPr>
            <p:ph type="pic" sz="quarter" idx="15"/>
          </p:nvPr>
        </p:nvSpPr>
        <p:spPr>
          <a:xfrm>
            <a:off x="4234997" y="4574265"/>
            <a:ext cx="5074516" cy="2298983"/>
          </a:xfrm>
          <a:custGeom>
            <a:avLst/>
            <a:gdLst>
              <a:gd name="connsiteX0" fmla="*/ 3034176 w 5074516"/>
              <a:gd name="connsiteY0" fmla="*/ 0 h 2298983"/>
              <a:gd name="connsiteX1" fmla="*/ 5074516 w 5074516"/>
              <a:gd name="connsiteY1" fmla="*/ 2298983 h 2298983"/>
              <a:gd name="connsiteX2" fmla="*/ 0 w 5074516"/>
              <a:gd name="connsiteY2" fmla="*/ 2298983 h 2298983"/>
            </a:gdLst>
            <a:ahLst/>
            <a:cxnLst>
              <a:cxn ang="0">
                <a:pos x="connsiteX0" y="connsiteY0"/>
              </a:cxn>
              <a:cxn ang="0">
                <a:pos x="connsiteX1" y="connsiteY1"/>
              </a:cxn>
              <a:cxn ang="0">
                <a:pos x="connsiteX2" y="connsiteY2"/>
              </a:cxn>
            </a:cxnLst>
            <a:rect l="l" t="t" r="r" b="b"/>
            <a:pathLst>
              <a:path w="5074516" h="2298983">
                <a:moveTo>
                  <a:pt x="3034176" y="0"/>
                </a:moveTo>
                <a:lnTo>
                  <a:pt x="5074516" y="2298983"/>
                </a:lnTo>
                <a:lnTo>
                  <a:pt x="0" y="2298983"/>
                </a:lnTo>
                <a:close/>
              </a:path>
            </a:pathLst>
          </a:custGeom>
          <a:solidFill>
            <a:schemeClr val="accent2"/>
          </a:solidFill>
        </p:spPr>
        <p:txBody>
          <a:bodyPr wrap="square">
            <a:noAutofit/>
          </a:bodyPr>
          <a:lstStyle/>
          <a:p>
            <a:r>
              <a:rPr lang="en-US"/>
              <a:t>Click icon to add picture</a:t>
            </a:r>
          </a:p>
        </p:txBody>
      </p:sp>
      <p:sp>
        <p:nvSpPr>
          <p:cNvPr id="5" name="Title 4">
            <a:extLst>
              <a:ext uri="{FF2B5EF4-FFF2-40B4-BE49-F238E27FC236}">
                <a16:creationId xmlns:a16="http://schemas.microsoft.com/office/drawing/2014/main" id="{9FEE8AE0-4188-4CB6-8BFB-70E163ED7FA5}"/>
              </a:ext>
            </a:extLst>
          </p:cNvPr>
          <p:cNvSpPr>
            <a:spLocks noGrp="1"/>
          </p:cNvSpPr>
          <p:nvPr>
            <p:ph type="title"/>
          </p:nvPr>
        </p:nvSpPr>
        <p:spPr>
          <a:xfrm>
            <a:off x="969264" y="2679192"/>
            <a:ext cx="4946904" cy="3273552"/>
          </a:xfrm>
        </p:spPr>
        <p:txBody>
          <a:bodyPr>
            <a:normAutofit/>
          </a:bodyPr>
          <a:lstStyle>
            <a:lvl1pPr>
              <a:defRPr sz="4400"/>
            </a:lvl1pPr>
          </a:lstStyle>
          <a:p>
            <a:r>
              <a:rPr lang="en-US"/>
              <a:t>Click to edit Master title style</a:t>
            </a:r>
          </a:p>
        </p:txBody>
      </p:sp>
    </p:spTree>
    <p:extLst>
      <p:ext uri="{BB962C8B-B14F-4D97-AF65-F5344CB8AC3E}">
        <p14:creationId xmlns:p14="http://schemas.microsoft.com/office/powerpoint/2010/main" val="902531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2_Title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A0F32AF-732A-A543-88B7-241C8D31A69F}"/>
              </a:ext>
            </a:extLst>
          </p:cNvPr>
          <p:cNvSpPr/>
          <p:nvPr userDrawn="1"/>
        </p:nvSpPr>
        <p:spPr>
          <a:xfrm>
            <a:off x="0" y="0"/>
            <a:ext cx="12192000" cy="6857999"/>
          </a:xfrm>
          <a:prstGeom prst="rect">
            <a:avLst/>
          </a:prstGeom>
          <a:gradFill flip="none" rotWithShape="1">
            <a:gsLst>
              <a:gs pos="10000">
                <a:srgbClr val="A5247F"/>
              </a:gs>
              <a:gs pos="100000">
                <a:srgbClr val="CB177D"/>
              </a:gs>
            </a:gsLst>
            <a:lin ang="3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588010" y="2559115"/>
            <a:ext cx="10515600" cy="1185862"/>
          </a:xfrm>
        </p:spPr>
        <p:txBody>
          <a:bodyPr anchor="b">
            <a:normAutofit/>
          </a:bodyPr>
          <a:lstStyle>
            <a:lvl1pPr>
              <a:defRPr sz="4800">
                <a:solidFill>
                  <a:schemeClr val="bg1"/>
                </a:solidFill>
              </a:defRPr>
            </a:lvl1pPr>
          </a:lstStyle>
          <a:p>
            <a:r>
              <a:rPr lang="en-US"/>
              <a:t>Click to edit Master Title Slide</a:t>
            </a:r>
          </a:p>
        </p:txBody>
      </p:sp>
      <p:sp>
        <p:nvSpPr>
          <p:cNvPr id="3" name="Text Placeholder 2"/>
          <p:cNvSpPr>
            <a:spLocks noGrp="1"/>
          </p:cNvSpPr>
          <p:nvPr>
            <p:ph type="body" idx="1"/>
          </p:nvPr>
        </p:nvSpPr>
        <p:spPr>
          <a:xfrm>
            <a:off x="588010" y="3926455"/>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cxnSp>
        <p:nvCxnSpPr>
          <p:cNvPr id="9" name="Straight Connector 8"/>
          <p:cNvCxnSpPr>
            <a:cxnSpLocks/>
          </p:cNvCxnSpPr>
          <p:nvPr userDrawn="1"/>
        </p:nvCxnSpPr>
        <p:spPr>
          <a:xfrm>
            <a:off x="588010" y="6372727"/>
            <a:ext cx="10991788" cy="0"/>
          </a:xfrm>
          <a:prstGeom prst="line">
            <a:avLst/>
          </a:prstGeom>
          <a:ln w="635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5" name="Footer Placeholder 4"/>
          <p:cNvSpPr>
            <a:spLocks noGrp="1"/>
          </p:cNvSpPr>
          <p:nvPr>
            <p:ph type="ftr" sz="quarter" idx="11"/>
          </p:nvPr>
        </p:nvSpPr>
        <p:spPr>
          <a:xfrm>
            <a:off x="588010" y="6492874"/>
            <a:ext cx="4114800" cy="365125"/>
          </a:xfrm>
        </p:spPr>
        <p:txBody>
          <a:bodyPr/>
          <a:lstStyle>
            <a:lvl1pPr>
              <a:defRPr>
                <a:solidFill>
                  <a:schemeClr val="bg1"/>
                </a:solidFill>
              </a:defRPr>
            </a:lvl1pPr>
          </a:lstStyle>
          <a:p>
            <a:r>
              <a:rPr lang="en-US"/>
              <a:t>Confidential and Proprietary Information</a:t>
            </a:r>
          </a:p>
        </p:txBody>
      </p:sp>
      <p:pic>
        <p:nvPicPr>
          <p:cNvPr id="7" name="Picture 6">
            <a:extLst>
              <a:ext uri="{FF2B5EF4-FFF2-40B4-BE49-F238E27FC236}">
                <a16:creationId xmlns:a16="http://schemas.microsoft.com/office/drawing/2014/main" id="{4DDA74A9-3D00-CF45-A43C-99C97060F1B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8010" y="485272"/>
            <a:ext cx="3161030" cy="1520873"/>
          </a:xfrm>
          <a:prstGeom prst="rect">
            <a:avLst/>
          </a:prstGeom>
        </p:spPr>
      </p:pic>
      <p:pic>
        <p:nvPicPr>
          <p:cNvPr id="4" name="Graphic 3">
            <a:extLst>
              <a:ext uri="{FF2B5EF4-FFF2-40B4-BE49-F238E27FC236}">
                <a16:creationId xmlns:a16="http://schemas.microsoft.com/office/drawing/2014/main" id="{29B6F748-453D-7F76-02AB-D880833CE320}"/>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6669" y="5835683"/>
            <a:ext cx="951823" cy="457839"/>
          </a:xfrm>
          <a:prstGeom prst="rect">
            <a:avLst/>
          </a:prstGeom>
        </p:spPr>
      </p:pic>
      <p:pic>
        <p:nvPicPr>
          <p:cNvPr id="6" name="Picture 5" descr="A black and white logo&#10;&#10;Description automatically generated with low confidence">
            <a:extLst>
              <a:ext uri="{FF2B5EF4-FFF2-40B4-BE49-F238E27FC236}">
                <a16:creationId xmlns:a16="http://schemas.microsoft.com/office/drawing/2014/main" id="{88FAF3D5-6CBE-CF14-ABB9-01B21B3C24A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54235" y="5840392"/>
            <a:ext cx="1141449" cy="453130"/>
          </a:xfrm>
          <a:prstGeom prst="rect">
            <a:avLst/>
          </a:prstGeom>
        </p:spPr>
      </p:pic>
      <p:pic>
        <p:nvPicPr>
          <p:cNvPr id="8" name="Picture 7" descr="A black and white logo&#10;&#10;Description automatically generated with low confidence">
            <a:extLst>
              <a:ext uri="{FF2B5EF4-FFF2-40B4-BE49-F238E27FC236}">
                <a16:creationId xmlns:a16="http://schemas.microsoft.com/office/drawing/2014/main" id="{1B73AA9D-7CA1-4F0F-6FB4-C7B509FA855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611417" y="5835683"/>
            <a:ext cx="969165" cy="457839"/>
          </a:xfrm>
          <a:prstGeom prst="rect">
            <a:avLst/>
          </a:prstGeom>
        </p:spPr>
      </p:pic>
    </p:spTree>
    <p:extLst>
      <p:ext uri="{BB962C8B-B14F-4D97-AF65-F5344CB8AC3E}">
        <p14:creationId xmlns:p14="http://schemas.microsoft.com/office/powerpoint/2010/main" val="2589981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Slide 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B906048-530E-3D47-84F4-81E18D92B752}"/>
              </a:ext>
            </a:extLst>
          </p:cNvPr>
          <p:cNvSpPr/>
          <p:nvPr userDrawn="1"/>
        </p:nvSpPr>
        <p:spPr>
          <a:xfrm>
            <a:off x="0" y="5843016"/>
            <a:ext cx="12192000" cy="10149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C0B9922B-08F2-C342-9847-AEBAA9074D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5318607"/>
            <a:ext cx="12192000" cy="1539393"/>
          </a:xfrm>
          <a:prstGeom prst="rect">
            <a:avLst/>
          </a:prstGeom>
        </p:spPr>
      </p:pic>
      <p:cxnSp>
        <p:nvCxnSpPr>
          <p:cNvPr id="8" name="Straight Connector 7">
            <a:extLst>
              <a:ext uri="{FF2B5EF4-FFF2-40B4-BE49-F238E27FC236}">
                <a16:creationId xmlns:a16="http://schemas.microsoft.com/office/drawing/2014/main" id="{B8B2C188-530F-AD4B-96AF-3D953036E934}"/>
              </a:ext>
            </a:extLst>
          </p:cNvPr>
          <p:cNvCxnSpPr/>
          <p:nvPr userDrawn="1"/>
        </p:nvCxnSpPr>
        <p:spPr>
          <a:xfrm>
            <a:off x="1447800" y="5022345"/>
            <a:ext cx="9296399" cy="0"/>
          </a:xfrm>
          <a:prstGeom prst="line">
            <a:avLst/>
          </a:prstGeom>
          <a:ln w="22225" cap="rnd">
            <a:solidFill>
              <a:srgbClr val="6E6E6E"/>
            </a:solidFill>
            <a:prstDash val="sysDot"/>
          </a:ln>
        </p:spPr>
        <p:style>
          <a:lnRef idx="1">
            <a:schemeClr val="accent1"/>
          </a:lnRef>
          <a:fillRef idx="0">
            <a:schemeClr val="accent1"/>
          </a:fillRef>
          <a:effectRef idx="0">
            <a:schemeClr val="accent1"/>
          </a:effectRef>
          <a:fontRef idx="minor">
            <a:schemeClr val="tx1"/>
          </a:fontRef>
        </p:style>
      </p:cxnSp>
      <p:sp>
        <p:nvSpPr>
          <p:cNvPr id="11" name="Subtitle 2">
            <a:extLst>
              <a:ext uri="{FF2B5EF4-FFF2-40B4-BE49-F238E27FC236}">
                <a16:creationId xmlns:a16="http://schemas.microsoft.com/office/drawing/2014/main" id="{F2F6E11B-9A5D-1E4D-905F-848B37D251E3}"/>
              </a:ext>
            </a:extLst>
          </p:cNvPr>
          <p:cNvSpPr>
            <a:spLocks noGrp="1"/>
          </p:cNvSpPr>
          <p:nvPr>
            <p:ph type="subTitle" idx="1"/>
          </p:nvPr>
        </p:nvSpPr>
        <p:spPr>
          <a:xfrm>
            <a:off x="1447800" y="1959415"/>
            <a:ext cx="9296399" cy="782799"/>
          </a:xfrm>
        </p:spPr>
        <p:txBody>
          <a:bodyPr>
            <a:normAutofit/>
          </a:bodyPr>
          <a:lstStyle>
            <a:lvl1pPr marL="0" indent="0" algn="ctr">
              <a:buNone/>
              <a:defRPr sz="3200" baseline="0">
                <a:solidFill>
                  <a:srgbClr val="CB177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a:p>
        </p:txBody>
      </p:sp>
    </p:spTree>
    <p:extLst>
      <p:ext uri="{BB962C8B-B14F-4D97-AF65-F5344CB8AC3E}">
        <p14:creationId xmlns:p14="http://schemas.microsoft.com/office/powerpoint/2010/main" val="462369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Divider Slide 1">
    <p:spTree>
      <p:nvGrpSpPr>
        <p:cNvPr id="1" name=""/>
        <p:cNvGrpSpPr/>
        <p:nvPr/>
      </p:nvGrpSpPr>
      <p:grpSpPr>
        <a:xfrm>
          <a:off x="0" y="0"/>
          <a:ext cx="0" cy="0"/>
          <a:chOff x="0" y="0"/>
          <a:chExt cx="0" cy="0"/>
        </a:xfrm>
      </p:grpSpPr>
      <p:sp>
        <p:nvSpPr>
          <p:cNvPr id="7" name="Rectangle 6"/>
          <p:cNvSpPr/>
          <p:nvPr userDrawn="1"/>
        </p:nvSpPr>
        <p:spPr>
          <a:xfrm>
            <a:off x="0" y="0"/>
            <a:ext cx="12192000" cy="6857999"/>
          </a:xfrm>
          <a:prstGeom prst="rect">
            <a:avLst/>
          </a:prstGeom>
          <a:gradFill flip="none" rotWithShape="1">
            <a:gsLst>
              <a:gs pos="10000">
                <a:srgbClr val="A5247F"/>
              </a:gs>
              <a:gs pos="100000">
                <a:srgbClr val="CB177D"/>
              </a:gs>
            </a:gsLst>
            <a:lin ang="3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1447800" y="3172548"/>
            <a:ext cx="9296399" cy="1379132"/>
          </a:xfrm>
        </p:spPr>
        <p:txBody>
          <a:bodyPr anchor="t" anchorCtr="0">
            <a:normAutofit/>
          </a:bodyPr>
          <a:lstStyle>
            <a:lvl1pPr algn="ctr">
              <a:defRPr sz="4800" baseline="0">
                <a:solidFill>
                  <a:schemeClr val="bg1"/>
                </a:solidFill>
              </a:defRPr>
            </a:lvl1pPr>
          </a:lstStyle>
          <a:p>
            <a:r>
              <a:rPr lang="en-US"/>
              <a:t>Edit Divider Content </a:t>
            </a:r>
          </a:p>
        </p:txBody>
      </p:sp>
      <p:sp>
        <p:nvSpPr>
          <p:cNvPr id="3" name="Subtitle 2"/>
          <p:cNvSpPr>
            <a:spLocks noGrp="1"/>
          </p:cNvSpPr>
          <p:nvPr>
            <p:ph type="subTitle" idx="1" hasCustomPrompt="1"/>
          </p:nvPr>
        </p:nvSpPr>
        <p:spPr>
          <a:xfrm>
            <a:off x="1447800" y="2213415"/>
            <a:ext cx="9296399" cy="782799"/>
          </a:xfrm>
        </p:spPr>
        <p:txBody>
          <a:bodyPr>
            <a:normAutofit/>
          </a:bodyPr>
          <a:lstStyle>
            <a:lvl1pPr marL="0" indent="0" algn="ctr">
              <a:buNone/>
              <a:defRPr sz="2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SLIDE</a:t>
            </a:r>
          </a:p>
        </p:txBody>
      </p:sp>
      <p:grpSp>
        <p:nvGrpSpPr>
          <p:cNvPr id="5" name="Group 4">
            <a:extLst>
              <a:ext uri="{FF2B5EF4-FFF2-40B4-BE49-F238E27FC236}">
                <a16:creationId xmlns:a16="http://schemas.microsoft.com/office/drawing/2014/main" id="{1050655F-5E6C-DD46-8A8B-69283BF5B8CA}"/>
              </a:ext>
            </a:extLst>
          </p:cNvPr>
          <p:cNvGrpSpPr/>
          <p:nvPr userDrawn="1"/>
        </p:nvGrpSpPr>
        <p:grpSpPr>
          <a:xfrm>
            <a:off x="1447800" y="1569720"/>
            <a:ext cx="9296399" cy="3696465"/>
            <a:chOff x="1447800" y="1620520"/>
            <a:chExt cx="9296399" cy="3696465"/>
          </a:xfrm>
        </p:grpSpPr>
        <p:cxnSp>
          <p:nvCxnSpPr>
            <p:cNvPr id="13" name="Straight Connector 12"/>
            <p:cNvCxnSpPr/>
            <p:nvPr userDrawn="1"/>
          </p:nvCxnSpPr>
          <p:spPr>
            <a:xfrm>
              <a:off x="1447800" y="1620520"/>
              <a:ext cx="9296399" cy="0"/>
            </a:xfrm>
            <a:prstGeom prst="line">
              <a:avLst/>
            </a:prstGeom>
            <a:ln w="22225"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1447800" y="5316985"/>
              <a:ext cx="9296399" cy="0"/>
            </a:xfrm>
            <a:prstGeom prst="line">
              <a:avLst/>
            </a:prstGeom>
            <a:ln w="22225"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37498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Divider Slide 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B906048-530E-3D47-84F4-81E18D92B752}"/>
              </a:ext>
            </a:extLst>
          </p:cNvPr>
          <p:cNvSpPr/>
          <p:nvPr userDrawn="1"/>
        </p:nvSpPr>
        <p:spPr>
          <a:xfrm>
            <a:off x="0" y="5843016"/>
            <a:ext cx="12192000" cy="10149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C0B9922B-08F2-C342-9847-AEBAA9074D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318607"/>
            <a:ext cx="12192000" cy="1539393"/>
          </a:xfrm>
          <a:prstGeom prst="rect">
            <a:avLst/>
          </a:prstGeom>
        </p:spPr>
      </p:pic>
      <p:cxnSp>
        <p:nvCxnSpPr>
          <p:cNvPr id="7" name="Straight Connector 6">
            <a:extLst>
              <a:ext uri="{FF2B5EF4-FFF2-40B4-BE49-F238E27FC236}">
                <a16:creationId xmlns:a16="http://schemas.microsoft.com/office/drawing/2014/main" id="{06819976-C848-A74E-B03C-7C84D2150BCC}"/>
              </a:ext>
            </a:extLst>
          </p:cNvPr>
          <p:cNvCxnSpPr/>
          <p:nvPr userDrawn="1"/>
        </p:nvCxnSpPr>
        <p:spPr>
          <a:xfrm>
            <a:off x="1447800" y="1325880"/>
            <a:ext cx="9296399" cy="0"/>
          </a:xfrm>
          <a:prstGeom prst="line">
            <a:avLst/>
          </a:prstGeom>
          <a:ln w="22225" cap="rnd">
            <a:solidFill>
              <a:srgbClr val="6E6E6E"/>
            </a:solidFill>
            <a:prstDash val="sysDot"/>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8B2C188-530F-AD4B-96AF-3D953036E934}"/>
              </a:ext>
            </a:extLst>
          </p:cNvPr>
          <p:cNvCxnSpPr/>
          <p:nvPr userDrawn="1"/>
        </p:nvCxnSpPr>
        <p:spPr>
          <a:xfrm>
            <a:off x="1447800" y="5022345"/>
            <a:ext cx="9296399" cy="0"/>
          </a:xfrm>
          <a:prstGeom prst="line">
            <a:avLst/>
          </a:prstGeom>
          <a:ln w="22225" cap="rnd">
            <a:solidFill>
              <a:srgbClr val="6E6E6E"/>
            </a:solidFill>
            <a:prstDash val="sysDot"/>
          </a:ln>
        </p:spPr>
        <p:style>
          <a:lnRef idx="1">
            <a:schemeClr val="accent1"/>
          </a:lnRef>
          <a:fillRef idx="0">
            <a:schemeClr val="accent1"/>
          </a:fillRef>
          <a:effectRef idx="0">
            <a:schemeClr val="accent1"/>
          </a:effectRef>
          <a:fontRef idx="minor">
            <a:schemeClr val="tx1"/>
          </a:fontRef>
        </p:style>
      </p:cxnSp>
      <p:sp>
        <p:nvSpPr>
          <p:cNvPr id="9" name="Title 1">
            <a:extLst>
              <a:ext uri="{FF2B5EF4-FFF2-40B4-BE49-F238E27FC236}">
                <a16:creationId xmlns:a16="http://schemas.microsoft.com/office/drawing/2014/main" id="{A32323CF-97C2-5C48-8214-010B9B409984}"/>
              </a:ext>
            </a:extLst>
          </p:cNvPr>
          <p:cNvSpPr>
            <a:spLocks noGrp="1"/>
          </p:cNvSpPr>
          <p:nvPr>
            <p:ph type="ctrTitle" hasCustomPrompt="1"/>
          </p:nvPr>
        </p:nvSpPr>
        <p:spPr>
          <a:xfrm>
            <a:off x="1447800" y="2928708"/>
            <a:ext cx="9296399" cy="1379132"/>
          </a:xfrm>
        </p:spPr>
        <p:txBody>
          <a:bodyPr anchor="t" anchorCtr="0">
            <a:normAutofit/>
          </a:bodyPr>
          <a:lstStyle>
            <a:lvl1pPr algn="ctr">
              <a:defRPr sz="4800" baseline="0">
                <a:solidFill>
                  <a:srgbClr val="CB177D"/>
                </a:solidFill>
              </a:defRPr>
            </a:lvl1pPr>
          </a:lstStyle>
          <a:p>
            <a:r>
              <a:rPr lang="en-US"/>
              <a:t>Edit Divider Content</a:t>
            </a:r>
          </a:p>
        </p:txBody>
      </p:sp>
      <p:sp>
        <p:nvSpPr>
          <p:cNvPr id="11" name="Subtitle 2">
            <a:extLst>
              <a:ext uri="{FF2B5EF4-FFF2-40B4-BE49-F238E27FC236}">
                <a16:creationId xmlns:a16="http://schemas.microsoft.com/office/drawing/2014/main" id="{F2F6E11B-9A5D-1E4D-905F-848B37D251E3}"/>
              </a:ext>
            </a:extLst>
          </p:cNvPr>
          <p:cNvSpPr>
            <a:spLocks noGrp="1"/>
          </p:cNvSpPr>
          <p:nvPr>
            <p:ph type="subTitle" idx="1" hasCustomPrompt="1"/>
          </p:nvPr>
        </p:nvSpPr>
        <p:spPr>
          <a:xfrm>
            <a:off x="1447800" y="1959415"/>
            <a:ext cx="9296399" cy="782799"/>
          </a:xfrm>
        </p:spPr>
        <p:txBody>
          <a:bodyPr>
            <a:normAutofit/>
          </a:bodyPr>
          <a:lstStyle>
            <a:lvl1pPr marL="0" indent="0" algn="ctr">
              <a:buNone/>
              <a:defRPr sz="2200" baseline="0">
                <a:solidFill>
                  <a:srgbClr val="CB177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SLIDE</a:t>
            </a:r>
          </a:p>
        </p:txBody>
      </p:sp>
    </p:spTree>
    <p:extLst>
      <p:ext uri="{BB962C8B-B14F-4D97-AF65-F5344CB8AC3E}">
        <p14:creationId xmlns:p14="http://schemas.microsoft.com/office/powerpoint/2010/main" val="1197219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B177D"/>
                </a:solidFil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601578" y="6506747"/>
            <a:ext cx="4114800" cy="226714"/>
          </a:xfrm>
        </p:spPr>
        <p:txBody>
          <a:bodyPr/>
          <a:lstStyle/>
          <a:p>
            <a:r>
              <a:rPr lang="en-US"/>
              <a:t>Confidential and Proprietary Information</a:t>
            </a:r>
          </a:p>
        </p:txBody>
      </p:sp>
      <p:sp>
        <p:nvSpPr>
          <p:cNvPr id="6" name="Slide Number Placeholder 5"/>
          <p:cNvSpPr>
            <a:spLocks noGrp="1"/>
          </p:cNvSpPr>
          <p:nvPr>
            <p:ph type="sldNum" sz="quarter" idx="12"/>
          </p:nvPr>
        </p:nvSpPr>
        <p:spPr/>
        <p:txBody>
          <a:bodyPr/>
          <a:lstStyle/>
          <a:p>
            <a:fld id="{07DC6EF8-7239-44B8-A009-F3DF16CC696E}" type="slidenum">
              <a:rPr lang="en-US" smtClean="0"/>
              <a:t>‹#›</a:t>
            </a:fld>
            <a:endParaRPr lang="en-US"/>
          </a:p>
        </p:txBody>
      </p:sp>
    </p:spTree>
    <p:extLst>
      <p:ext uri="{BB962C8B-B14F-4D97-AF65-F5344CB8AC3E}">
        <p14:creationId xmlns:p14="http://schemas.microsoft.com/office/powerpoint/2010/main" val="2659529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B177D"/>
                </a:solidFill>
              </a:defRPr>
            </a:lvl1pPr>
          </a:lstStyle>
          <a:p>
            <a:r>
              <a:rPr lang="en-US"/>
              <a:t>Click to edit Master title style</a:t>
            </a:r>
          </a:p>
        </p:txBody>
      </p:sp>
      <p:sp>
        <p:nvSpPr>
          <p:cNvPr id="3" name="Content Placeholder 2"/>
          <p:cNvSpPr>
            <a:spLocks noGrp="1"/>
          </p:cNvSpPr>
          <p:nvPr>
            <p:ph sz="half" idx="1"/>
          </p:nvPr>
        </p:nvSpPr>
        <p:spPr>
          <a:xfrm>
            <a:off x="601577" y="1698625"/>
            <a:ext cx="5303520" cy="4351338"/>
          </a:xfrm>
        </p:spPr>
        <p:txBody>
          <a:bodyPr/>
          <a:lstStyle>
            <a:lvl2pPr marL="292100" indent="-292100">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199" y="1698625"/>
            <a:ext cx="5303520" cy="4351338"/>
          </a:xfrm>
        </p:spPr>
        <p:txBody>
          <a:bodyPr/>
          <a:lstStyle>
            <a:lvl2pPr marL="292100" indent="-292100">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Confidential and Proprietary Information</a:t>
            </a:r>
          </a:p>
        </p:txBody>
      </p:sp>
      <p:sp>
        <p:nvSpPr>
          <p:cNvPr id="7" name="Slide Number Placeholder 6"/>
          <p:cNvSpPr>
            <a:spLocks noGrp="1"/>
          </p:cNvSpPr>
          <p:nvPr>
            <p:ph type="sldNum" sz="quarter" idx="12"/>
          </p:nvPr>
        </p:nvSpPr>
        <p:spPr/>
        <p:txBody>
          <a:bodyPr/>
          <a:lstStyle/>
          <a:p>
            <a:fld id="{07DC6EF8-7239-44B8-A009-F3DF16CC696E}" type="slidenum">
              <a:rPr lang="en-US" smtClean="0"/>
              <a:t>‹#›</a:t>
            </a:fld>
            <a:endParaRPr lang="en-US"/>
          </a:p>
        </p:txBody>
      </p:sp>
    </p:spTree>
    <p:extLst>
      <p:ext uri="{BB962C8B-B14F-4D97-AF65-F5344CB8AC3E}">
        <p14:creationId xmlns:p14="http://schemas.microsoft.com/office/powerpoint/2010/main" val="3961769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9" name="Rounded Rectangle 8"/>
          <p:cNvSpPr/>
          <p:nvPr userDrawn="1"/>
        </p:nvSpPr>
        <p:spPr>
          <a:xfrm>
            <a:off x="611586" y="1536701"/>
            <a:ext cx="5394960" cy="4292600"/>
          </a:xfrm>
          <a:prstGeom prst="roundRect">
            <a:avLst>
              <a:gd name="adj" fmla="val 207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a:solidFill>
                  <a:srgbClr val="CB177D"/>
                </a:solidFill>
              </a:defRPr>
            </a:lvl1pPr>
          </a:lstStyle>
          <a:p>
            <a:r>
              <a:rPr lang="en-US"/>
              <a:t>Click to edit Master title style</a:t>
            </a:r>
          </a:p>
        </p:txBody>
      </p:sp>
      <p:sp>
        <p:nvSpPr>
          <p:cNvPr id="3" name="Content Placeholder 2"/>
          <p:cNvSpPr>
            <a:spLocks noGrp="1"/>
          </p:cNvSpPr>
          <p:nvPr>
            <p:ph sz="half" idx="1"/>
          </p:nvPr>
        </p:nvSpPr>
        <p:spPr>
          <a:xfrm>
            <a:off x="812799" y="1698625"/>
            <a:ext cx="5092297" cy="4206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Confidential and Proprietary Information</a:t>
            </a:r>
          </a:p>
        </p:txBody>
      </p:sp>
      <p:sp>
        <p:nvSpPr>
          <p:cNvPr id="7" name="Slide Number Placeholder 6"/>
          <p:cNvSpPr>
            <a:spLocks noGrp="1"/>
          </p:cNvSpPr>
          <p:nvPr>
            <p:ph type="sldNum" sz="quarter" idx="12"/>
          </p:nvPr>
        </p:nvSpPr>
        <p:spPr/>
        <p:txBody>
          <a:bodyPr/>
          <a:lstStyle/>
          <a:p>
            <a:fld id="{07DC6EF8-7239-44B8-A009-F3DF16CC696E}" type="slidenum">
              <a:rPr lang="en-US" smtClean="0"/>
              <a:t>‹#›</a:t>
            </a:fld>
            <a:endParaRPr lang="en-US"/>
          </a:p>
        </p:txBody>
      </p:sp>
      <p:sp>
        <p:nvSpPr>
          <p:cNvPr id="11" name="Rounded Rectangle 10">
            <a:extLst>
              <a:ext uri="{FF2B5EF4-FFF2-40B4-BE49-F238E27FC236}">
                <a16:creationId xmlns:a16="http://schemas.microsoft.com/office/drawing/2014/main" id="{0DEB0D51-A210-A949-B5E9-69E00D9768A8}"/>
              </a:ext>
            </a:extLst>
          </p:cNvPr>
          <p:cNvSpPr/>
          <p:nvPr userDrawn="1"/>
        </p:nvSpPr>
        <p:spPr>
          <a:xfrm>
            <a:off x="6230066" y="1536701"/>
            <a:ext cx="5394960" cy="4292600"/>
          </a:xfrm>
          <a:prstGeom prst="roundRect">
            <a:avLst>
              <a:gd name="adj" fmla="val 207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ontent Placeholder 2">
            <a:extLst>
              <a:ext uri="{FF2B5EF4-FFF2-40B4-BE49-F238E27FC236}">
                <a16:creationId xmlns:a16="http://schemas.microsoft.com/office/drawing/2014/main" id="{40058272-BE7B-7446-AE3C-986233F82B19}"/>
              </a:ext>
            </a:extLst>
          </p:cNvPr>
          <p:cNvSpPr>
            <a:spLocks noGrp="1"/>
          </p:cNvSpPr>
          <p:nvPr>
            <p:ph sz="half" idx="13"/>
          </p:nvPr>
        </p:nvSpPr>
        <p:spPr>
          <a:xfrm>
            <a:off x="6431279" y="1698625"/>
            <a:ext cx="5092297" cy="4042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6914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1578" y="529389"/>
            <a:ext cx="10753810" cy="1161299"/>
          </a:xfrm>
        </p:spPr>
        <p:txBody>
          <a:bodyPr/>
          <a:lstStyle>
            <a:lvl1pPr>
              <a:defRPr>
                <a:solidFill>
                  <a:srgbClr val="CB177D"/>
                </a:solidFill>
              </a:defRPr>
            </a:lvl1pPr>
          </a:lstStyle>
          <a:p>
            <a:r>
              <a:rPr lang="en-US"/>
              <a:t>Click to edit Master title style</a:t>
            </a:r>
          </a:p>
        </p:txBody>
      </p:sp>
      <p:sp>
        <p:nvSpPr>
          <p:cNvPr id="3" name="Text Placeholder 2"/>
          <p:cNvSpPr>
            <a:spLocks noGrp="1"/>
          </p:cNvSpPr>
          <p:nvPr>
            <p:ph type="body" idx="1" hasCustomPrompt="1"/>
          </p:nvPr>
        </p:nvSpPr>
        <p:spPr>
          <a:xfrm>
            <a:off x="601578" y="1554480"/>
            <a:ext cx="5367528" cy="553988"/>
          </a:xfrm>
          <a:gradFill>
            <a:gsLst>
              <a:gs pos="10000">
                <a:srgbClr val="A5247F"/>
              </a:gs>
              <a:gs pos="100000">
                <a:srgbClr val="CB177D"/>
              </a:gs>
            </a:gsLst>
            <a:lin ang="3600000" scaled="0"/>
          </a:gradFill>
        </p:spPr>
        <p:txBody>
          <a:bodyPr anchor="ctr" anchorCtr="0">
            <a:normAutofit/>
          </a:bodyPr>
          <a:lstStyle>
            <a:lvl1pPr marL="0" indent="0" algn="ctr">
              <a:buNone/>
              <a:defRPr sz="2000" b="1" cap="all" spc="100"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1578" y="2273437"/>
            <a:ext cx="5367528" cy="38182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84838" y="1554480"/>
            <a:ext cx="5367528" cy="553988"/>
          </a:xfrm>
          <a:gradFill>
            <a:gsLst>
              <a:gs pos="10000">
                <a:srgbClr val="A5247F"/>
              </a:gs>
              <a:gs pos="100000">
                <a:srgbClr val="CB177D"/>
              </a:gs>
            </a:gsLst>
            <a:lin ang="3600000" scaled="0"/>
          </a:gradFill>
        </p:spPr>
        <p:txBody>
          <a:bodyPr anchor="ctr" anchorCtr="0">
            <a:normAutofit/>
          </a:bodyPr>
          <a:lstStyle>
            <a:lvl1pPr marL="0" indent="0" algn="ctr">
              <a:buNone/>
              <a:defRPr lang="en-US" sz="2000" b="1" kern="1200" cap="all" spc="100" baseline="0" dirty="0" smtClean="0">
                <a:solidFill>
                  <a:schemeClr val="bg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lnSpc>
                <a:spcPct val="90000"/>
              </a:lnSpc>
              <a:spcBef>
                <a:spcPts val="1000"/>
              </a:spcBef>
              <a:buFont typeface="Arial" panose="020B0604020202020204" pitchFamily="34" charset="0"/>
              <a:buNone/>
            </a:pPr>
            <a:r>
              <a:rPr lang="en-US"/>
              <a:t>Click to edit Master text styles</a:t>
            </a:r>
          </a:p>
        </p:txBody>
      </p:sp>
      <p:sp>
        <p:nvSpPr>
          <p:cNvPr id="6" name="Content Placeholder 5"/>
          <p:cNvSpPr>
            <a:spLocks noGrp="1"/>
          </p:cNvSpPr>
          <p:nvPr>
            <p:ph sz="quarter" idx="4"/>
          </p:nvPr>
        </p:nvSpPr>
        <p:spPr>
          <a:xfrm>
            <a:off x="6184838" y="2273437"/>
            <a:ext cx="5367528" cy="38182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Confidential and Proprietary Information</a:t>
            </a:r>
          </a:p>
        </p:txBody>
      </p:sp>
      <p:sp>
        <p:nvSpPr>
          <p:cNvPr id="9" name="Slide Number Placeholder 8"/>
          <p:cNvSpPr>
            <a:spLocks noGrp="1"/>
          </p:cNvSpPr>
          <p:nvPr>
            <p:ph type="sldNum" sz="quarter" idx="12"/>
          </p:nvPr>
        </p:nvSpPr>
        <p:spPr/>
        <p:txBody>
          <a:bodyPr/>
          <a:lstStyle/>
          <a:p>
            <a:fld id="{07DC6EF8-7239-44B8-A009-F3DF16CC696E}" type="slidenum">
              <a:rPr lang="en-US" smtClean="0"/>
              <a:t>‹#›</a:t>
            </a:fld>
            <a:endParaRPr lang="en-US"/>
          </a:p>
        </p:txBody>
      </p:sp>
    </p:spTree>
    <p:extLst>
      <p:ext uri="{BB962C8B-B14F-4D97-AF65-F5344CB8AC3E}">
        <p14:creationId xmlns:p14="http://schemas.microsoft.com/office/powerpoint/2010/main" val="3602020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sv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1578" y="529389"/>
            <a:ext cx="10978219" cy="1007311"/>
          </a:xfrm>
          <a:prstGeom prst="rect">
            <a:avLst/>
          </a:prstGeom>
        </p:spPr>
        <p:txBody>
          <a:bodyPr vert="horz" lIns="0" tIns="0" rIns="0" bIns="0" rtlCol="0" anchor="t" anchorCtr="0">
            <a:normAutofit/>
          </a:bodyPr>
          <a:lstStyle/>
          <a:p>
            <a:r>
              <a:rPr lang="en-US"/>
              <a:t>Click to edit Master title style</a:t>
            </a:r>
          </a:p>
        </p:txBody>
      </p:sp>
      <p:sp>
        <p:nvSpPr>
          <p:cNvPr id="3" name="Text Placeholder 2"/>
          <p:cNvSpPr>
            <a:spLocks noGrp="1"/>
          </p:cNvSpPr>
          <p:nvPr>
            <p:ph type="body" idx="1"/>
          </p:nvPr>
        </p:nvSpPr>
        <p:spPr>
          <a:xfrm>
            <a:off x="601579" y="1702381"/>
            <a:ext cx="10978218" cy="3924679"/>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589547" y="6521811"/>
            <a:ext cx="4114800" cy="226714"/>
          </a:xfrm>
          <a:prstGeom prst="rect">
            <a:avLst/>
          </a:prstGeom>
        </p:spPr>
        <p:txBody>
          <a:bodyPr vert="horz" lIns="0" tIns="0" rIns="0" bIns="0" rtlCol="0" anchor="t" anchorCtr="0"/>
          <a:lstStyle>
            <a:lvl1pPr algn="l">
              <a:defRPr sz="900">
                <a:solidFill>
                  <a:srgbClr val="333333"/>
                </a:solidFill>
              </a:defRPr>
            </a:lvl1pPr>
          </a:lstStyle>
          <a:p>
            <a:r>
              <a:rPr lang="en-US"/>
              <a:t>Confidential and Proprietary Information</a:t>
            </a:r>
          </a:p>
        </p:txBody>
      </p:sp>
      <p:sp>
        <p:nvSpPr>
          <p:cNvPr id="6" name="Slide Number Placeholder 5"/>
          <p:cNvSpPr>
            <a:spLocks noGrp="1"/>
          </p:cNvSpPr>
          <p:nvPr>
            <p:ph type="sldNum" sz="quarter" idx="4"/>
          </p:nvPr>
        </p:nvSpPr>
        <p:spPr>
          <a:xfrm>
            <a:off x="8836598" y="6521811"/>
            <a:ext cx="2743200" cy="226714"/>
          </a:xfrm>
          <a:prstGeom prst="rect">
            <a:avLst/>
          </a:prstGeom>
        </p:spPr>
        <p:txBody>
          <a:bodyPr vert="horz" lIns="0" tIns="0" rIns="0" bIns="0" rtlCol="0" anchor="t" anchorCtr="0"/>
          <a:lstStyle>
            <a:lvl1pPr algn="r">
              <a:defRPr sz="900">
                <a:solidFill>
                  <a:srgbClr val="333333"/>
                </a:solidFill>
              </a:defRPr>
            </a:lvl1pPr>
          </a:lstStyle>
          <a:p>
            <a:fld id="{07DC6EF8-7239-44B8-A009-F3DF16CC696E}" type="slidenum">
              <a:rPr lang="en-US" smtClean="0"/>
              <a:pPr/>
              <a:t>‹#›</a:t>
            </a:fld>
            <a:endParaRPr lang="en-US"/>
          </a:p>
        </p:txBody>
      </p:sp>
      <p:cxnSp>
        <p:nvCxnSpPr>
          <p:cNvPr id="8" name="Straight Connector 7"/>
          <p:cNvCxnSpPr/>
          <p:nvPr userDrawn="1"/>
        </p:nvCxnSpPr>
        <p:spPr>
          <a:xfrm>
            <a:off x="589547" y="6454830"/>
            <a:ext cx="10990251" cy="0"/>
          </a:xfrm>
          <a:prstGeom prst="line">
            <a:avLst/>
          </a:prstGeom>
          <a:ln w="6350" cmpd="sng">
            <a:solidFill>
              <a:srgbClr val="8C8986"/>
            </a:solidFill>
          </a:ln>
          <a:effectLst/>
        </p:spPr>
        <p:style>
          <a:lnRef idx="2">
            <a:schemeClr val="accent1"/>
          </a:lnRef>
          <a:fillRef idx="0">
            <a:schemeClr val="accent1"/>
          </a:fillRef>
          <a:effectRef idx="1">
            <a:schemeClr val="accent1"/>
          </a:effectRef>
          <a:fontRef idx="minor">
            <a:schemeClr val="tx1"/>
          </a:fontRef>
        </p:style>
      </p:cxnSp>
      <p:grpSp>
        <p:nvGrpSpPr>
          <p:cNvPr id="20" name="Group 19"/>
          <p:cNvGrpSpPr/>
          <p:nvPr userDrawn="1"/>
        </p:nvGrpSpPr>
        <p:grpSpPr>
          <a:xfrm>
            <a:off x="0" y="-1078327"/>
            <a:ext cx="2979850" cy="686359"/>
            <a:chOff x="0" y="-1087431"/>
            <a:chExt cx="2029374" cy="686359"/>
          </a:xfrm>
        </p:grpSpPr>
        <p:sp>
          <p:nvSpPr>
            <p:cNvPr id="10" name="Rectangle 9"/>
            <p:cNvSpPr/>
            <p:nvPr userDrawn="1"/>
          </p:nvSpPr>
          <p:spPr>
            <a:xfrm>
              <a:off x="0" y="-740256"/>
              <a:ext cx="2029371" cy="339184"/>
            </a:xfrm>
            <a:prstGeom prst="rect">
              <a:avLst/>
            </a:prstGeom>
            <a:solidFill>
              <a:srgbClr val="CB177D"/>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400" b="1">
                  <a:solidFill>
                    <a:schemeClr val="bg1"/>
                  </a:solidFill>
                </a:rPr>
                <a:t>203-23-125</a:t>
              </a:r>
            </a:p>
          </p:txBody>
        </p:sp>
        <p:sp>
          <p:nvSpPr>
            <p:cNvPr id="23" name="TextBox 22"/>
            <p:cNvSpPr txBox="1"/>
            <p:nvPr userDrawn="1"/>
          </p:nvSpPr>
          <p:spPr>
            <a:xfrm>
              <a:off x="12032" y="-1087431"/>
              <a:ext cx="2017341" cy="184666"/>
            </a:xfrm>
            <a:prstGeom prst="rect">
              <a:avLst/>
            </a:prstGeom>
            <a:noFill/>
          </p:spPr>
          <p:txBody>
            <a:bodyPr wrap="square" lIns="0" tIns="0" rIns="0" bIns="0" rtlCol="0">
              <a:spAutoFit/>
            </a:bodyPr>
            <a:lstStyle/>
            <a:p>
              <a:pPr algn="ctr"/>
              <a:r>
                <a:rPr lang="en-US" sz="1200">
                  <a:solidFill>
                    <a:srgbClr val="333333"/>
                  </a:solidFill>
                </a:rPr>
                <a:t>Titles, Subheads</a:t>
              </a:r>
            </a:p>
          </p:txBody>
        </p:sp>
        <p:cxnSp>
          <p:nvCxnSpPr>
            <p:cNvPr id="15" name="Straight Connector 14"/>
            <p:cNvCxnSpPr/>
            <p:nvPr userDrawn="1"/>
          </p:nvCxnSpPr>
          <p:spPr>
            <a:xfrm>
              <a:off x="0" y="-848916"/>
              <a:ext cx="2029374" cy="0"/>
            </a:xfrm>
            <a:prstGeom prst="line">
              <a:avLst/>
            </a:prstGeom>
            <a:ln>
              <a:solidFill>
                <a:srgbClr val="333333"/>
              </a:solidFill>
            </a:ln>
          </p:spPr>
          <p:style>
            <a:lnRef idx="1">
              <a:schemeClr val="accent1"/>
            </a:lnRef>
            <a:fillRef idx="0">
              <a:schemeClr val="accent1"/>
            </a:fillRef>
            <a:effectRef idx="0">
              <a:schemeClr val="accent1"/>
            </a:effectRef>
            <a:fontRef idx="minor">
              <a:schemeClr val="tx1"/>
            </a:fontRef>
          </p:style>
        </p:cxnSp>
      </p:grpSp>
      <p:grpSp>
        <p:nvGrpSpPr>
          <p:cNvPr id="4" name="Group 3"/>
          <p:cNvGrpSpPr/>
          <p:nvPr userDrawn="1"/>
        </p:nvGrpSpPr>
        <p:grpSpPr>
          <a:xfrm>
            <a:off x="3192277" y="-1062943"/>
            <a:ext cx="872503" cy="688447"/>
            <a:chOff x="2249302" y="-1062943"/>
            <a:chExt cx="872503" cy="688447"/>
          </a:xfrm>
        </p:grpSpPr>
        <p:sp>
          <p:nvSpPr>
            <p:cNvPr id="21" name="Rectangle 20"/>
            <p:cNvSpPr/>
            <p:nvPr userDrawn="1"/>
          </p:nvSpPr>
          <p:spPr>
            <a:xfrm>
              <a:off x="2249302" y="-740256"/>
              <a:ext cx="872503" cy="365760"/>
            </a:xfrm>
            <a:prstGeom prst="rect">
              <a:avLst/>
            </a:prstGeom>
            <a:solidFill>
              <a:srgbClr val="3333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algn="ctr" defTabSz="914400" rtl="0" eaLnBrk="1" latinLnBrk="0" hangingPunct="1"/>
              <a:r>
                <a:rPr lang="en-US" sz="1400" b="1" kern="1200">
                  <a:solidFill>
                    <a:schemeClr val="bg1"/>
                  </a:solidFill>
                  <a:latin typeface="+mn-lt"/>
                  <a:ea typeface="+mn-ea"/>
                  <a:cs typeface="+mn-cs"/>
                </a:rPr>
                <a:t>51-51-51</a:t>
              </a:r>
            </a:p>
          </p:txBody>
        </p:sp>
        <p:sp>
          <p:nvSpPr>
            <p:cNvPr id="25" name="TextBox 24"/>
            <p:cNvSpPr txBox="1"/>
            <p:nvPr userDrawn="1"/>
          </p:nvSpPr>
          <p:spPr>
            <a:xfrm>
              <a:off x="2314291" y="-1062943"/>
              <a:ext cx="742524" cy="184666"/>
            </a:xfrm>
            <a:prstGeom prst="rect">
              <a:avLst/>
            </a:prstGeom>
            <a:noFill/>
          </p:spPr>
          <p:txBody>
            <a:bodyPr wrap="square" lIns="0" tIns="0" rIns="0" bIns="0" rtlCol="0">
              <a:spAutoFit/>
            </a:bodyPr>
            <a:lstStyle/>
            <a:p>
              <a:pPr marL="0" algn="ctr" defTabSz="914400" rtl="0" eaLnBrk="1" latinLnBrk="0" hangingPunct="1"/>
              <a:r>
                <a:rPr lang="en-US" sz="1200" kern="1200">
                  <a:solidFill>
                    <a:srgbClr val="333333"/>
                  </a:solidFill>
                  <a:latin typeface="+mn-lt"/>
                  <a:ea typeface="+mn-ea"/>
                  <a:cs typeface="+mn-cs"/>
                </a:rPr>
                <a:t>Text</a:t>
              </a:r>
            </a:p>
          </p:txBody>
        </p:sp>
        <p:cxnSp>
          <p:nvCxnSpPr>
            <p:cNvPr id="40" name="Straight Connector 39"/>
            <p:cNvCxnSpPr/>
            <p:nvPr userDrawn="1"/>
          </p:nvCxnSpPr>
          <p:spPr>
            <a:xfrm>
              <a:off x="2249302" y="-848916"/>
              <a:ext cx="872503" cy="0"/>
            </a:xfrm>
            <a:prstGeom prst="line">
              <a:avLst/>
            </a:prstGeom>
            <a:ln>
              <a:solidFill>
                <a:srgbClr val="333333"/>
              </a:solidFill>
            </a:ln>
          </p:spPr>
          <p:style>
            <a:lnRef idx="1">
              <a:schemeClr val="accent1"/>
            </a:lnRef>
            <a:fillRef idx="0">
              <a:schemeClr val="accent1"/>
            </a:fillRef>
            <a:effectRef idx="0">
              <a:schemeClr val="accent1"/>
            </a:effectRef>
            <a:fontRef idx="minor">
              <a:schemeClr val="tx1"/>
            </a:fontRef>
          </p:style>
        </p:cxnSp>
      </p:grpSp>
      <p:grpSp>
        <p:nvGrpSpPr>
          <p:cNvPr id="43" name="Group 42"/>
          <p:cNvGrpSpPr/>
          <p:nvPr userDrawn="1"/>
        </p:nvGrpSpPr>
        <p:grpSpPr>
          <a:xfrm>
            <a:off x="4333626" y="-1078327"/>
            <a:ext cx="5755769" cy="703782"/>
            <a:chOff x="3084244" y="-1078327"/>
            <a:chExt cx="5755769" cy="703782"/>
          </a:xfrm>
        </p:grpSpPr>
        <p:sp>
          <p:nvSpPr>
            <p:cNvPr id="26" name="TextBox 25"/>
            <p:cNvSpPr txBox="1"/>
            <p:nvPr userDrawn="1"/>
          </p:nvSpPr>
          <p:spPr>
            <a:xfrm>
              <a:off x="3084244" y="-1078327"/>
              <a:ext cx="5755767" cy="184666"/>
            </a:xfrm>
            <a:prstGeom prst="rect">
              <a:avLst/>
            </a:prstGeom>
            <a:noFill/>
          </p:spPr>
          <p:txBody>
            <a:bodyPr wrap="square" lIns="0" tIns="0" rIns="0" bIns="0" rtlCol="0">
              <a:spAutoFit/>
            </a:bodyPr>
            <a:lstStyle/>
            <a:p>
              <a:pPr marL="0" algn="ctr" defTabSz="914400" rtl="0" eaLnBrk="1" latinLnBrk="0" hangingPunct="1"/>
              <a:r>
                <a:rPr lang="en-US" sz="1200" kern="1200">
                  <a:solidFill>
                    <a:srgbClr val="333333"/>
                  </a:solidFill>
                  <a:latin typeface="+mn-lt"/>
                  <a:ea typeface="+mn-ea"/>
                  <a:cs typeface="+mn-cs"/>
                </a:rPr>
                <a:t>Accent</a:t>
              </a:r>
            </a:p>
          </p:txBody>
        </p:sp>
        <p:grpSp>
          <p:nvGrpSpPr>
            <p:cNvPr id="42" name="Group 41"/>
            <p:cNvGrpSpPr/>
            <p:nvPr userDrawn="1"/>
          </p:nvGrpSpPr>
          <p:grpSpPr>
            <a:xfrm>
              <a:off x="3084245" y="-740256"/>
              <a:ext cx="5755768" cy="365711"/>
              <a:chOff x="3084245" y="-740256"/>
              <a:chExt cx="5755768" cy="365711"/>
            </a:xfrm>
          </p:grpSpPr>
          <p:sp>
            <p:nvSpPr>
              <p:cNvPr id="11" name="Rectangle 10"/>
              <p:cNvSpPr/>
              <p:nvPr userDrawn="1"/>
            </p:nvSpPr>
            <p:spPr>
              <a:xfrm>
                <a:off x="3084245" y="-740256"/>
                <a:ext cx="1354251" cy="365711"/>
              </a:xfrm>
              <a:prstGeom prst="rect">
                <a:avLst/>
              </a:prstGeom>
              <a:solidFill>
                <a:srgbClr val="F582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bg1"/>
                    </a:solidFill>
                  </a:rPr>
                  <a:t>245-130-32</a:t>
                </a:r>
              </a:p>
            </p:txBody>
          </p:sp>
          <p:sp>
            <p:nvSpPr>
              <p:cNvPr id="33" name="Rectangle 32">
                <a:extLst>
                  <a:ext uri="{FF2B5EF4-FFF2-40B4-BE49-F238E27FC236}">
                    <a16:creationId xmlns:a16="http://schemas.microsoft.com/office/drawing/2014/main" id="{558C0778-B76B-7B4B-B2B0-DBEBFD8E9465}"/>
                  </a:ext>
                </a:extLst>
              </p:cNvPr>
              <p:cNvSpPr/>
              <p:nvPr userDrawn="1"/>
            </p:nvSpPr>
            <p:spPr>
              <a:xfrm>
                <a:off x="4541085" y="-740256"/>
                <a:ext cx="1354251" cy="365711"/>
              </a:xfrm>
              <a:prstGeom prst="rect">
                <a:avLst/>
              </a:prstGeom>
              <a:solidFill>
                <a:srgbClr val="AAC8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algn="ctr" defTabSz="914400" rtl="0" eaLnBrk="1" latinLnBrk="0" hangingPunct="1"/>
                <a:r>
                  <a:rPr lang="en-US" sz="1400" b="1" kern="1200">
                    <a:solidFill>
                      <a:schemeClr val="bg1"/>
                    </a:solidFill>
                    <a:latin typeface="+mn-lt"/>
                    <a:ea typeface="+mn-ea"/>
                    <a:cs typeface="+mn-cs"/>
                  </a:rPr>
                  <a:t>170-200-50</a:t>
                </a:r>
              </a:p>
            </p:txBody>
          </p:sp>
          <p:sp>
            <p:nvSpPr>
              <p:cNvPr id="50" name="Rectangle 49">
                <a:extLst>
                  <a:ext uri="{FF2B5EF4-FFF2-40B4-BE49-F238E27FC236}">
                    <a16:creationId xmlns:a16="http://schemas.microsoft.com/office/drawing/2014/main" id="{F2242918-3F5D-9D4E-B0A7-9B602D2F33F5}"/>
                  </a:ext>
                </a:extLst>
              </p:cNvPr>
              <p:cNvSpPr/>
              <p:nvPr userDrawn="1"/>
            </p:nvSpPr>
            <p:spPr>
              <a:xfrm>
                <a:off x="5997925" y="-740256"/>
                <a:ext cx="1354251" cy="365711"/>
              </a:xfrm>
              <a:prstGeom prst="rect">
                <a:avLst/>
              </a:prstGeom>
              <a:solidFill>
                <a:srgbClr val="5C068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algn="ctr" defTabSz="914400" rtl="0" eaLnBrk="1" latinLnBrk="0" hangingPunct="1"/>
                <a:r>
                  <a:rPr lang="en-US" sz="1400" b="1" kern="1200">
                    <a:solidFill>
                      <a:schemeClr val="bg1"/>
                    </a:solidFill>
                    <a:latin typeface="+mn-lt"/>
                    <a:ea typeface="+mn-ea"/>
                    <a:cs typeface="+mn-cs"/>
                  </a:rPr>
                  <a:t>92-6-140</a:t>
                </a:r>
              </a:p>
            </p:txBody>
          </p:sp>
          <p:sp>
            <p:nvSpPr>
              <p:cNvPr id="51" name="Rectangle 50">
                <a:extLst>
                  <a:ext uri="{FF2B5EF4-FFF2-40B4-BE49-F238E27FC236}">
                    <a16:creationId xmlns:a16="http://schemas.microsoft.com/office/drawing/2014/main" id="{3D96404D-FD11-F942-A865-A515E2C9C22E}"/>
                  </a:ext>
                </a:extLst>
              </p:cNvPr>
              <p:cNvSpPr/>
              <p:nvPr userDrawn="1"/>
            </p:nvSpPr>
            <p:spPr>
              <a:xfrm>
                <a:off x="7485762" y="-740256"/>
                <a:ext cx="1354251" cy="365711"/>
              </a:xfrm>
              <a:prstGeom prst="rect">
                <a:avLst/>
              </a:prstGeom>
              <a:solidFill>
                <a:srgbClr val="6E6E6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algn="ctr" defTabSz="914400" rtl="0" eaLnBrk="1" latinLnBrk="0" hangingPunct="1"/>
                <a:r>
                  <a:rPr lang="en-US" sz="1400" b="1" kern="1200">
                    <a:solidFill>
                      <a:schemeClr val="bg1"/>
                    </a:solidFill>
                    <a:latin typeface="+mn-lt"/>
                    <a:ea typeface="+mn-ea"/>
                    <a:cs typeface="+mn-cs"/>
                  </a:rPr>
                  <a:t>110-110-110</a:t>
                </a:r>
              </a:p>
            </p:txBody>
          </p:sp>
        </p:grpSp>
        <p:cxnSp>
          <p:nvCxnSpPr>
            <p:cNvPr id="41" name="Straight Connector 40"/>
            <p:cNvCxnSpPr>
              <a:cxnSpLocks/>
            </p:cNvCxnSpPr>
            <p:nvPr userDrawn="1"/>
          </p:nvCxnSpPr>
          <p:spPr>
            <a:xfrm>
              <a:off x="3084245" y="-848916"/>
              <a:ext cx="5755768" cy="0"/>
            </a:xfrm>
            <a:prstGeom prst="line">
              <a:avLst/>
            </a:prstGeom>
            <a:ln>
              <a:solidFill>
                <a:srgbClr val="333333"/>
              </a:solidFill>
            </a:ln>
          </p:spPr>
          <p:style>
            <a:lnRef idx="1">
              <a:schemeClr val="accent1"/>
            </a:lnRef>
            <a:fillRef idx="0">
              <a:schemeClr val="accent1"/>
            </a:fillRef>
            <a:effectRef idx="0">
              <a:schemeClr val="accent1"/>
            </a:effectRef>
            <a:fontRef idx="minor">
              <a:schemeClr val="tx1"/>
            </a:fontRef>
          </p:style>
        </p:cxnSp>
      </p:grpSp>
      <p:grpSp>
        <p:nvGrpSpPr>
          <p:cNvPr id="47" name="Group 46"/>
          <p:cNvGrpSpPr/>
          <p:nvPr userDrawn="1"/>
        </p:nvGrpSpPr>
        <p:grpSpPr>
          <a:xfrm>
            <a:off x="10301822" y="-1047445"/>
            <a:ext cx="1134079" cy="688447"/>
            <a:chOff x="10301822" y="-1062943"/>
            <a:chExt cx="1134079" cy="688447"/>
          </a:xfrm>
        </p:grpSpPr>
        <p:sp>
          <p:nvSpPr>
            <p:cNvPr id="30" name="Rectangle 29"/>
            <p:cNvSpPr/>
            <p:nvPr userDrawn="1"/>
          </p:nvSpPr>
          <p:spPr>
            <a:xfrm>
              <a:off x="10301822" y="-740256"/>
              <a:ext cx="1134079" cy="365760"/>
            </a:xfrm>
            <a:prstGeom prst="rect">
              <a:avLst/>
            </a:prstGeom>
            <a:solidFill>
              <a:srgbClr val="DDDDD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algn="ctr" defTabSz="914400" rtl="0" eaLnBrk="1" latinLnBrk="0" hangingPunct="1"/>
              <a:r>
                <a:rPr lang="en-US" sz="1400" b="1" kern="1200">
                  <a:solidFill>
                    <a:srgbClr val="333333"/>
                  </a:solidFill>
                  <a:latin typeface="+mn-lt"/>
                  <a:ea typeface="+mn-ea"/>
                  <a:cs typeface="+mn-cs"/>
                </a:rPr>
                <a:t>221-221-221</a:t>
              </a:r>
            </a:p>
          </p:txBody>
        </p:sp>
        <p:sp>
          <p:nvSpPr>
            <p:cNvPr id="44" name="TextBox 43"/>
            <p:cNvSpPr txBox="1"/>
            <p:nvPr userDrawn="1"/>
          </p:nvSpPr>
          <p:spPr>
            <a:xfrm>
              <a:off x="10497599" y="-1062943"/>
              <a:ext cx="742524" cy="184666"/>
            </a:xfrm>
            <a:prstGeom prst="rect">
              <a:avLst/>
            </a:prstGeom>
            <a:noFill/>
          </p:spPr>
          <p:txBody>
            <a:bodyPr wrap="square" lIns="0" tIns="0" rIns="0" bIns="0" rtlCol="0">
              <a:spAutoFit/>
            </a:bodyPr>
            <a:lstStyle/>
            <a:p>
              <a:pPr marL="0" algn="ctr" defTabSz="914400" rtl="0" eaLnBrk="1" latinLnBrk="0" hangingPunct="1"/>
              <a:r>
                <a:rPr lang="en-US" sz="1200" kern="1200">
                  <a:solidFill>
                    <a:srgbClr val="333333"/>
                  </a:solidFill>
                  <a:latin typeface="+mn-lt"/>
                  <a:ea typeface="+mn-ea"/>
                  <a:cs typeface="+mn-cs"/>
                </a:rPr>
                <a:t>Background</a:t>
              </a:r>
            </a:p>
          </p:txBody>
        </p:sp>
        <p:cxnSp>
          <p:nvCxnSpPr>
            <p:cNvPr id="45" name="Straight Connector 44"/>
            <p:cNvCxnSpPr/>
            <p:nvPr userDrawn="1"/>
          </p:nvCxnSpPr>
          <p:spPr>
            <a:xfrm>
              <a:off x="10301822" y="-848916"/>
              <a:ext cx="1134079" cy="0"/>
            </a:xfrm>
            <a:prstGeom prst="line">
              <a:avLst/>
            </a:prstGeom>
            <a:ln>
              <a:solidFill>
                <a:srgbClr val="333333"/>
              </a:solidFill>
            </a:ln>
          </p:spPr>
          <p:style>
            <a:lnRef idx="1">
              <a:schemeClr val="accent1"/>
            </a:lnRef>
            <a:fillRef idx="0">
              <a:schemeClr val="accent1"/>
            </a:fillRef>
            <a:effectRef idx="0">
              <a:schemeClr val="accent1"/>
            </a:effectRef>
            <a:fontRef idx="minor">
              <a:schemeClr val="tx1"/>
            </a:fontRef>
          </p:style>
        </p:cxnSp>
      </p:grpSp>
      <p:sp>
        <p:nvSpPr>
          <p:cNvPr id="52" name="Rectangle 51">
            <a:extLst>
              <a:ext uri="{FF2B5EF4-FFF2-40B4-BE49-F238E27FC236}">
                <a16:creationId xmlns:a16="http://schemas.microsoft.com/office/drawing/2014/main" id="{9B1457AC-7BC4-DF4D-AF9D-8404423277E3}"/>
              </a:ext>
            </a:extLst>
          </p:cNvPr>
          <p:cNvSpPr/>
          <p:nvPr userDrawn="1"/>
        </p:nvSpPr>
        <p:spPr>
          <a:xfrm>
            <a:off x="0" y="-1609426"/>
            <a:ext cx="4064780" cy="476769"/>
          </a:xfrm>
          <a:prstGeom prst="rect">
            <a:avLst/>
          </a:prstGeom>
          <a:gradFill flip="none" rotWithShape="1">
            <a:gsLst>
              <a:gs pos="10000">
                <a:srgbClr val="A5247F"/>
              </a:gs>
              <a:gs pos="100000">
                <a:srgbClr val="B91C6E"/>
              </a:gs>
            </a:gsLst>
            <a:lin ang="3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bg1"/>
                </a:solidFill>
              </a:rPr>
              <a:t>Gradient</a:t>
            </a:r>
            <a:endParaRPr lang="en-US" sz="1400"/>
          </a:p>
        </p:txBody>
      </p:sp>
      <p:pic>
        <p:nvPicPr>
          <p:cNvPr id="35" name="Graphic 34">
            <a:extLst>
              <a:ext uri="{FF2B5EF4-FFF2-40B4-BE49-F238E27FC236}">
                <a16:creationId xmlns:a16="http://schemas.microsoft.com/office/drawing/2014/main" id="{CD09FFD3-AC9C-4349-8F79-97C629C4D63A}"/>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87807" y="5905499"/>
            <a:ext cx="967944" cy="465593"/>
          </a:xfrm>
          <a:prstGeom prst="rect">
            <a:avLst/>
          </a:prstGeom>
        </p:spPr>
      </p:pic>
      <p:pic>
        <p:nvPicPr>
          <p:cNvPr id="7" name="Picture 6" descr="A picture containing text, font, logo, graphics&#10;&#10;Description automatically generated">
            <a:extLst>
              <a:ext uri="{FF2B5EF4-FFF2-40B4-BE49-F238E27FC236}">
                <a16:creationId xmlns:a16="http://schemas.microsoft.com/office/drawing/2014/main" id="{41041042-9FA3-A1D4-7AB7-A3E336BFC002}"/>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5600369" y="5905498"/>
            <a:ext cx="991262" cy="465593"/>
          </a:xfrm>
          <a:prstGeom prst="rect">
            <a:avLst/>
          </a:prstGeom>
        </p:spPr>
      </p:pic>
      <p:pic>
        <p:nvPicPr>
          <p:cNvPr id="9" name="Picture 8" descr="A picture containing text, font, logo, graphics&#10;&#10;Description automatically generated">
            <a:extLst>
              <a:ext uri="{FF2B5EF4-FFF2-40B4-BE49-F238E27FC236}">
                <a16:creationId xmlns:a16="http://schemas.microsoft.com/office/drawing/2014/main" id="{39DA51B3-4B91-76E3-BF12-94BD78763FB2}"/>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497599" y="5916159"/>
            <a:ext cx="1092466" cy="444270"/>
          </a:xfrm>
          <a:prstGeom prst="rect">
            <a:avLst/>
          </a:prstGeom>
        </p:spPr>
      </p:pic>
    </p:spTree>
    <p:extLst>
      <p:ext uri="{BB962C8B-B14F-4D97-AF65-F5344CB8AC3E}">
        <p14:creationId xmlns:p14="http://schemas.microsoft.com/office/powerpoint/2010/main" val="2508977349"/>
      </p:ext>
    </p:extLst>
  </p:cSld>
  <p:clrMap bg1="lt1" tx1="dk1" bg2="lt2" tx2="dk2" accent1="accent1" accent2="accent2" accent3="accent3" accent4="accent4" accent5="accent5" accent6="accent6" hlink="hlink" folHlink="folHlink"/>
  <p:sldLayoutIdLst>
    <p:sldLayoutId id="2147483664" r:id="rId1"/>
    <p:sldLayoutId id="2147483662" r:id="rId2"/>
    <p:sldLayoutId id="2147483663" r:id="rId3"/>
    <p:sldLayoutId id="2147483649" r:id="rId4"/>
    <p:sldLayoutId id="2147483665" r:id="rId5"/>
    <p:sldLayoutId id="2147483650" r:id="rId6"/>
    <p:sldLayoutId id="2147483652" r:id="rId7"/>
    <p:sldLayoutId id="2147483660" r:id="rId8"/>
    <p:sldLayoutId id="2147483653" r:id="rId9"/>
    <p:sldLayoutId id="2147483654" r:id="rId10"/>
    <p:sldLayoutId id="2147483661" r:id="rId11"/>
    <p:sldLayoutId id="2147483655" r:id="rId12"/>
    <p:sldLayoutId id="2147483668" r:id="rId13"/>
  </p:sldLayoutIdLst>
  <p:hf hdr="0" dt="0"/>
  <p:txStyles>
    <p:titleStyle>
      <a:lvl1pPr algn="l" defTabSz="914400" rtl="0" eaLnBrk="1" latinLnBrk="0" hangingPunct="1">
        <a:lnSpc>
          <a:spcPct val="90000"/>
        </a:lnSpc>
        <a:spcBef>
          <a:spcPct val="0"/>
        </a:spcBef>
        <a:buNone/>
        <a:defRPr sz="3200" kern="1200">
          <a:solidFill>
            <a:srgbClr val="CB177D"/>
          </a:solidFill>
          <a:latin typeface="+mn-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baseline="0">
          <a:solidFill>
            <a:srgbClr val="333333"/>
          </a:solidFill>
          <a:latin typeface="+mn-lt"/>
          <a:ea typeface="+mn-ea"/>
          <a:cs typeface="+mn-cs"/>
        </a:defRPr>
      </a:lvl1pPr>
      <a:lvl2pPr marL="292100" indent="-292100" algn="l" defTabSz="914400" rtl="0" eaLnBrk="1" latinLnBrk="0" hangingPunct="1">
        <a:lnSpc>
          <a:spcPct val="90000"/>
        </a:lnSpc>
        <a:spcBef>
          <a:spcPts val="500"/>
        </a:spcBef>
        <a:buFont typeface="Arial" panose="020B0604020202020204" pitchFamily="34" charset="0"/>
        <a:buChar char="•"/>
        <a:defRPr sz="2800" kern="1200">
          <a:solidFill>
            <a:srgbClr val="333333"/>
          </a:solidFill>
          <a:latin typeface="+mn-lt"/>
          <a:ea typeface="+mn-ea"/>
          <a:cs typeface="+mn-cs"/>
        </a:defRPr>
      </a:lvl2pPr>
      <a:lvl3pPr marL="635000" indent="-292100" algn="l" defTabSz="914400" rtl="0" eaLnBrk="1" latinLnBrk="0" hangingPunct="1">
        <a:lnSpc>
          <a:spcPct val="90000"/>
        </a:lnSpc>
        <a:spcBef>
          <a:spcPts val="500"/>
        </a:spcBef>
        <a:buFont typeface="Calibri" panose="020F0502020204030204" pitchFamily="34" charset="0"/>
        <a:buChar char="−"/>
        <a:defRPr sz="2800" kern="1200">
          <a:solidFill>
            <a:srgbClr val="333333"/>
          </a:solidFill>
          <a:latin typeface="+mn-lt"/>
          <a:ea typeface="+mn-ea"/>
          <a:cs typeface="+mn-cs"/>
        </a:defRPr>
      </a:lvl3pPr>
      <a:lvl4pPr marL="914400" indent="-228600" algn="l" defTabSz="914400" rtl="0" eaLnBrk="1" latinLnBrk="0" hangingPunct="1">
        <a:lnSpc>
          <a:spcPct val="90000"/>
        </a:lnSpc>
        <a:spcBef>
          <a:spcPts val="500"/>
        </a:spcBef>
        <a:buFont typeface="Arial" panose="020B0604020202020204" pitchFamily="34" charset="0"/>
        <a:buChar char="›"/>
        <a:defRPr sz="2400" kern="1200">
          <a:solidFill>
            <a:srgbClr val="333333"/>
          </a:solidFill>
          <a:latin typeface="+mn-lt"/>
          <a:ea typeface="+mn-ea"/>
          <a:cs typeface="+mn-cs"/>
        </a:defRPr>
      </a:lvl4pPr>
      <a:lvl5pPr marL="1206500" indent="-292100" algn="l" defTabSz="914400" rtl="0" eaLnBrk="1" latinLnBrk="0" hangingPunct="1">
        <a:lnSpc>
          <a:spcPct val="90000"/>
        </a:lnSpc>
        <a:spcBef>
          <a:spcPts val="500"/>
        </a:spcBef>
        <a:buFont typeface="Calibri" panose="020F0502020204030204" pitchFamily="34" charset="0"/>
        <a:buChar char="»"/>
        <a:defRPr sz="2400" kern="1200">
          <a:solidFill>
            <a:srgbClr val="33333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08" userDrawn="1">
          <p15:clr>
            <a:srgbClr val="F26B43"/>
          </p15:clr>
        </p15:guide>
        <p15:guide id="2" pos="3360">
          <p15:clr>
            <a:srgbClr val="F26B43"/>
          </p15:clr>
        </p15:guide>
        <p15:guide id="3" pos="360">
          <p15:clr>
            <a:srgbClr val="F26B43"/>
          </p15:clr>
        </p15:guide>
        <p15:guide id="4" orient="horz" pos="37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hyperlink" Target="https://www.dhcs.ca.gov/services/Documents/WQIP-PY-2-Technical-Program-Guide.pdf"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s://www.dhcs.ca.gov/wp-content/uploads/2025/12/WQIP-CY-2025-Technical-Assistance-Guide.pdf"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mailto:dmaychen@calvivahealth.org" TargetMode="External"/><Relationship Id="rId2" Type="http://schemas.openxmlformats.org/officeDocument/2006/relationships/hyperlink" Target="https://providerlibrary.healthnetcalifornia.com/medi-cal/provider-manual/appeals-grievances-disputes/overview-medi-cal.html" TargetMode="External"/><Relationship Id="rId1" Type="http://schemas.openxmlformats.org/officeDocument/2006/relationships/slideLayout" Target="../slideLayouts/slideLayout6.xml"/><Relationship Id="rId5" Type="http://schemas.openxmlformats.org/officeDocument/2006/relationships/hyperlink" Target="mailto:Ltss_liaison@healthnet.com" TargetMode="External"/><Relationship Id="rId4" Type="http://schemas.openxmlformats.org/officeDocument/2006/relationships/hyperlink" Target="mailto:ltss_liaison@healthnet.co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mailto:LTSS_Liaison@HealthNet.com"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dhcs.ca.gov/wp-content/uploads/2026/05/APL26-006.pdf" TargetMode="External"/><Relationship Id="rId2" Type="http://schemas.openxmlformats.org/officeDocument/2006/relationships/hyperlink" Target="https://www.dhcs.ca.gov/formsandpubs/Documents/MMCDAPLsandPolicyLetters/APL%202025/APL25-002.pdf" TargetMode="External"/><Relationship Id="rId1" Type="http://schemas.openxmlformats.org/officeDocument/2006/relationships/slideLayout" Target="../slideLayouts/slideLayout6.xml"/><Relationship Id="rId4" Type="http://schemas.openxmlformats.org/officeDocument/2006/relationships/hyperlink" Target="https://www.dhcs.ca.gov/services/Pages/SNF-WQIP.aspx"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www.dhcs.ca.gov/services/Documents/WQIP-PY1-TechnicalProgramGuide-F3.pdf"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DB3F8067-7E7F-2F4C-8977-E268FD303B8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6669" y="5835683"/>
            <a:ext cx="951823" cy="457839"/>
          </a:xfrm>
          <a:prstGeom prst="rect">
            <a:avLst/>
          </a:prstGeom>
        </p:spPr>
      </p:pic>
      <p:sp>
        <p:nvSpPr>
          <p:cNvPr id="2" name="Title 1">
            <a:extLst>
              <a:ext uri="{FF2B5EF4-FFF2-40B4-BE49-F238E27FC236}">
                <a16:creationId xmlns:a16="http://schemas.microsoft.com/office/drawing/2014/main" id="{29F2BC61-13A7-3540-B9AB-62E2A7741FE6}"/>
              </a:ext>
            </a:extLst>
          </p:cNvPr>
          <p:cNvSpPr>
            <a:spLocks noGrp="1"/>
          </p:cNvSpPr>
          <p:nvPr>
            <p:ph type="title"/>
          </p:nvPr>
        </p:nvSpPr>
        <p:spPr>
          <a:xfrm>
            <a:off x="523366" y="3876676"/>
            <a:ext cx="10165970" cy="1185862"/>
          </a:xfrm>
        </p:spPr>
        <p:txBody>
          <a:bodyPr>
            <a:normAutofit fontScale="90000"/>
          </a:bodyPr>
          <a:lstStyle/>
          <a:p>
            <a:r>
              <a:rPr lang="en-US" b="1" dirty="0"/>
              <a:t>Skilled Nursing Facility </a:t>
            </a:r>
            <a:br>
              <a:rPr lang="en-US" b="1" dirty="0"/>
            </a:br>
            <a:r>
              <a:rPr lang="en-US" b="1" dirty="0"/>
              <a:t>Workforce &amp; Quality Incentive Program (WQIP)</a:t>
            </a:r>
            <a:endParaRPr lang="en-US" dirty="0"/>
          </a:p>
        </p:txBody>
      </p:sp>
      <p:sp>
        <p:nvSpPr>
          <p:cNvPr id="4" name="Footer Placeholder 3">
            <a:extLst>
              <a:ext uri="{FF2B5EF4-FFF2-40B4-BE49-F238E27FC236}">
                <a16:creationId xmlns:a16="http://schemas.microsoft.com/office/drawing/2014/main" id="{58A1BF33-2BA7-EE4B-88CE-41903F373BAC}"/>
              </a:ext>
            </a:extLst>
          </p:cNvPr>
          <p:cNvSpPr>
            <a:spLocks noGrp="1"/>
          </p:cNvSpPr>
          <p:nvPr>
            <p:ph type="ftr" sz="quarter" idx="11"/>
          </p:nvPr>
        </p:nvSpPr>
        <p:spPr>
          <a:xfrm>
            <a:off x="597876" y="6492875"/>
            <a:ext cx="4114800" cy="365125"/>
          </a:xfrm>
        </p:spPr>
        <p:txBody>
          <a:bodyPr/>
          <a:lstStyle/>
          <a:p>
            <a:pPr algn="l"/>
            <a:r>
              <a:rPr lang="en-US" dirty="0"/>
              <a:t>Confidential and Proprietary Information</a:t>
            </a:r>
          </a:p>
        </p:txBody>
      </p:sp>
      <p:pic>
        <p:nvPicPr>
          <p:cNvPr id="7" name="Picture 6" descr="A black and white logo&#10;&#10;Description automatically generated with low confidence">
            <a:extLst>
              <a:ext uri="{FF2B5EF4-FFF2-40B4-BE49-F238E27FC236}">
                <a16:creationId xmlns:a16="http://schemas.microsoft.com/office/drawing/2014/main" id="{0E1F119F-393A-4E7E-0993-4125EF2998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354235" y="5840392"/>
            <a:ext cx="1141449" cy="453130"/>
          </a:xfrm>
          <a:prstGeom prst="rect">
            <a:avLst/>
          </a:prstGeom>
        </p:spPr>
      </p:pic>
      <p:pic>
        <p:nvPicPr>
          <p:cNvPr id="11" name="Picture 10" descr="A black and white logo&#10;&#10;Description automatically generated with low confidence">
            <a:extLst>
              <a:ext uri="{FF2B5EF4-FFF2-40B4-BE49-F238E27FC236}">
                <a16:creationId xmlns:a16="http://schemas.microsoft.com/office/drawing/2014/main" id="{D9A4AC41-E294-1810-8D23-D9B3DAA68C7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11417" y="5835683"/>
            <a:ext cx="969165" cy="457839"/>
          </a:xfrm>
          <a:prstGeom prst="rect">
            <a:avLst/>
          </a:prstGeom>
        </p:spPr>
      </p:pic>
    </p:spTree>
    <p:extLst>
      <p:ext uri="{BB962C8B-B14F-4D97-AF65-F5344CB8AC3E}">
        <p14:creationId xmlns:p14="http://schemas.microsoft.com/office/powerpoint/2010/main" val="1626874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ADDEC-512E-A46C-D9FD-38D1D04E35B5}"/>
              </a:ext>
            </a:extLst>
          </p:cNvPr>
          <p:cNvSpPr>
            <a:spLocks noGrp="1"/>
          </p:cNvSpPr>
          <p:nvPr>
            <p:ph type="title"/>
          </p:nvPr>
        </p:nvSpPr>
        <p:spPr>
          <a:xfrm>
            <a:off x="612204" y="302615"/>
            <a:ext cx="10978219" cy="554636"/>
          </a:xfrm>
        </p:spPr>
        <p:txBody>
          <a:bodyPr/>
          <a:lstStyle/>
          <a:p>
            <a:r>
              <a:rPr lang="en-US" dirty="0"/>
              <a:t>Program Year 2 (CY 2024) Review</a:t>
            </a:r>
          </a:p>
        </p:txBody>
      </p:sp>
      <p:sp>
        <p:nvSpPr>
          <p:cNvPr id="3" name="Content Placeholder 2">
            <a:extLst>
              <a:ext uri="{FF2B5EF4-FFF2-40B4-BE49-F238E27FC236}">
                <a16:creationId xmlns:a16="http://schemas.microsoft.com/office/drawing/2014/main" id="{572D54F7-3BB3-44C7-607E-EC6376955D98}"/>
              </a:ext>
            </a:extLst>
          </p:cNvPr>
          <p:cNvSpPr>
            <a:spLocks noGrp="1"/>
          </p:cNvSpPr>
          <p:nvPr>
            <p:ph idx="1"/>
          </p:nvPr>
        </p:nvSpPr>
        <p:spPr>
          <a:xfrm>
            <a:off x="601578" y="857251"/>
            <a:ext cx="10978218" cy="5143499"/>
          </a:xfrm>
        </p:spPr>
        <p:txBody>
          <a:bodyPr>
            <a:noAutofit/>
          </a:bodyPr>
          <a:lstStyle/>
          <a:p>
            <a:pPr>
              <a:lnSpc>
                <a:spcPct val="120000"/>
              </a:lnSpc>
            </a:pPr>
            <a:r>
              <a:rPr lang="en-US" sz="1800" dirty="0"/>
              <a:t>DHCS provided SNF WQIP interim per diem exhibits to our health plan in May 2025.</a:t>
            </a:r>
          </a:p>
          <a:p>
            <a:pPr>
              <a:lnSpc>
                <a:spcPct val="120000"/>
              </a:lnSpc>
            </a:pPr>
            <a:r>
              <a:rPr lang="en-US" sz="1800" dirty="0"/>
              <a:t>Health Net made payments to SNF WQIP-eligible Network Providers for qualifying bed days within 45 calendar days of receiving CY2024 PY2 SNF WQIP Interim Per Diem exhibits from DHCS.  Per this guideline, all interim payments to SNF WQIP-eligible Network Providers were issued by mid June 2025.</a:t>
            </a:r>
          </a:p>
          <a:p>
            <a:pPr>
              <a:lnSpc>
                <a:spcPct val="120000"/>
              </a:lnSpc>
            </a:pPr>
            <a:r>
              <a:rPr lang="en-US" sz="1800" dirty="0"/>
              <a:t>DHCS then provided final SNF WQIP Per Diem Exhibits to our health plan for CY2024 in </a:t>
            </a:r>
            <a:r>
              <a:rPr lang="en-US" sz="1800" dirty="0">
                <a:solidFill>
                  <a:srgbClr val="CB177D"/>
                </a:solidFill>
              </a:rPr>
              <a:t>December 2025</a:t>
            </a:r>
            <a:r>
              <a:rPr lang="en-US" sz="1800" dirty="0"/>
              <a:t>.  Final payments were issued in at the end of January, 2026.</a:t>
            </a:r>
          </a:p>
          <a:p>
            <a:pPr>
              <a:lnSpc>
                <a:spcPct val="120000"/>
              </a:lnSpc>
            </a:pPr>
            <a:r>
              <a:rPr lang="en-US" sz="1800" dirty="0"/>
              <a:t>Payments for CalViva Health and Community Health Plan of Imperial Valley SNF WQIP-eligible Network Providers came from Health Net.</a:t>
            </a:r>
          </a:p>
          <a:p>
            <a:pPr>
              <a:lnSpc>
                <a:spcPct val="120000"/>
              </a:lnSpc>
            </a:pPr>
            <a:r>
              <a:rPr lang="en-US" sz="1800" dirty="0"/>
              <a:t>SNF WQIP interim and final per diem amounts were calculated by the Department of Health Care Services in accordance with the </a:t>
            </a:r>
            <a:r>
              <a:rPr lang="en-US" sz="1800" dirty="0">
                <a:hlinkClick r:id="rId2"/>
              </a:rPr>
              <a:t>WQIP PY 2 Technical Program Guide</a:t>
            </a:r>
            <a:r>
              <a:rPr lang="en-US" sz="1800" dirty="0"/>
              <a:t>.</a:t>
            </a:r>
          </a:p>
          <a:p>
            <a:pPr>
              <a:lnSpc>
                <a:spcPct val="120000"/>
              </a:lnSpc>
            </a:pPr>
            <a:endParaRPr lang="en-US" sz="1800" dirty="0"/>
          </a:p>
        </p:txBody>
      </p:sp>
      <p:sp>
        <p:nvSpPr>
          <p:cNvPr id="4" name="Footer Placeholder 3">
            <a:extLst>
              <a:ext uri="{FF2B5EF4-FFF2-40B4-BE49-F238E27FC236}">
                <a16:creationId xmlns:a16="http://schemas.microsoft.com/office/drawing/2014/main" id="{BA8F6E98-73C3-D5AF-E560-4E7FD8BB4FEB}"/>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E52B42F5-07F6-9A11-4ECF-E6D7D5667774}"/>
              </a:ext>
            </a:extLst>
          </p:cNvPr>
          <p:cNvSpPr>
            <a:spLocks noGrp="1"/>
          </p:cNvSpPr>
          <p:nvPr>
            <p:ph type="sldNum" sz="quarter" idx="12"/>
          </p:nvPr>
        </p:nvSpPr>
        <p:spPr/>
        <p:txBody>
          <a:bodyPr/>
          <a:lstStyle/>
          <a:p>
            <a:fld id="{07DC6EF8-7239-44B8-A009-F3DF16CC696E}" type="slidenum">
              <a:rPr lang="en-US" smtClean="0"/>
              <a:t>10</a:t>
            </a:fld>
            <a:endParaRPr lang="en-US"/>
          </a:p>
        </p:txBody>
      </p:sp>
    </p:spTree>
    <p:extLst>
      <p:ext uri="{BB962C8B-B14F-4D97-AF65-F5344CB8AC3E}">
        <p14:creationId xmlns:p14="http://schemas.microsoft.com/office/powerpoint/2010/main" val="3834231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6A7EC-2944-749F-F2F4-12E6AA491F98}"/>
              </a:ext>
            </a:extLst>
          </p:cNvPr>
          <p:cNvSpPr>
            <a:spLocks noGrp="1"/>
          </p:cNvSpPr>
          <p:nvPr>
            <p:ph type="title"/>
          </p:nvPr>
        </p:nvSpPr>
        <p:spPr/>
        <p:txBody>
          <a:bodyPr/>
          <a:lstStyle/>
          <a:p>
            <a:r>
              <a:rPr lang="en-US" dirty="0"/>
              <a:t>Program Year 3 (CY 2025)</a:t>
            </a:r>
          </a:p>
        </p:txBody>
      </p:sp>
      <p:sp>
        <p:nvSpPr>
          <p:cNvPr id="3" name="Content Placeholder 2">
            <a:extLst>
              <a:ext uri="{FF2B5EF4-FFF2-40B4-BE49-F238E27FC236}">
                <a16:creationId xmlns:a16="http://schemas.microsoft.com/office/drawing/2014/main" id="{57337433-E726-A836-12CC-8F74C7AD8C2C}"/>
              </a:ext>
            </a:extLst>
          </p:cNvPr>
          <p:cNvSpPr>
            <a:spLocks noGrp="1"/>
          </p:cNvSpPr>
          <p:nvPr>
            <p:ph idx="1"/>
          </p:nvPr>
        </p:nvSpPr>
        <p:spPr>
          <a:xfrm>
            <a:off x="601579" y="1173019"/>
            <a:ext cx="10978218" cy="4454042"/>
          </a:xfrm>
        </p:spPr>
        <p:txBody>
          <a:bodyPr>
            <a:normAutofit fontScale="70000" lnSpcReduction="20000"/>
          </a:bodyPr>
          <a:lstStyle/>
          <a:p>
            <a:pPr>
              <a:lnSpc>
                <a:spcPct val="120000"/>
              </a:lnSpc>
            </a:pPr>
            <a:r>
              <a:rPr lang="en-US" dirty="0"/>
              <a:t>DHCS provided SNF WQIP interim per diem exhibits to our health plan on June 10, 2026.</a:t>
            </a:r>
          </a:p>
          <a:p>
            <a:pPr>
              <a:lnSpc>
                <a:spcPct val="120000"/>
              </a:lnSpc>
            </a:pPr>
            <a:r>
              <a:rPr lang="en-US" dirty="0"/>
              <a:t>Health Net will make payments to SNF WQIP-eligible Network Providers for qualifying bed days within 45 calendar days of receiving CY2025 PY3 SNF WQIP Interim Per Diem exhibits from DHCS.  Per this guideline, all interim payments to SNF WQIP-eligible Network Providers will be issued by July 25, 2026.</a:t>
            </a:r>
          </a:p>
          <a:p>
            <a:pPr>
              <a:lnSpc>
                <a:spcPct val="120000"/>
              </a:lnSpc>
            </a:pPr>
            <a:r>
              <a:rPr lang="en-US" dirty="0"/>
              <a:t>DHCS will then provide final SNF WQIP Per Diem exhibits to our health plan for CY2025 later in the year. Final payments will be issued 45 calendar days of receiving the CY2025 final per diem exhibit from DHCS.  </a:t>
            </a:r>
          </a:p>
          <a:p>
            <a:pPr>
              <a:lnSpc>
                <a:spcPct val="120000"/>
              </a:lnSpc>
            </a:pPr>
            <a:r>
              <a:rPr lang="en-US" dirty="0"/>
              <a:t>Payments for CalViva Health and Community Health Plan of Imperial Valley SNF WQIP-eligible Network Providers will come from Health Net.</a:t>
            </a:r>
          </a:p>
          <a:p>
            <a:pPr>
              <a:lnSpc>
                <a:spcPct val="120000"/>
              </a:lnSpc>
            </a:pPr>
            <a:r>
              <a:rPr lang="en-US" dirty="0"/>
              <a:t>SNF WQIP interim and final per diem amounts were calculated by the Department of Health Care Services in accordance with the </a:t>
            </a:r>
            <a:r>
              <a:rPr lang="en-US" dirty="0">
                <a:hlinkClick r:id="rId2"/>
              </a:rPr>
              <a:t>WQIP 2025 Technical Program Guide</a:t>
            </a:r>
            <a:r>
              <a:rPr lang="en-US" dirty="0"/>
              <a:t>.</a:t>
            </a:r>
          </a:p>
          <a:p>
            <a:pPr>
              <a:lnSpc>
                <a:spcPct val="120000"/>
              </a:lnSpc>
              <a:spcBef>
                <a:spcPts val="0"/>
              </a:spcBef>
            </a:pPr>
            <a:endParaRPr lang="en-US" sz="1050" i="1" dirty="0"/>
          </a:p>
          <a:p>
            <a:pPr>
              <a:lnSpc>
                <a:spcPct val="120000"/>
              </a:lnSpc>
              <a:spcBef>
                <a:spcPts val="0"/>
              </a:spcBef>
            </a:pPr>
            <a:endParaRPr lang="en-US" sz="1050" i="1" dirty="0"/>
          </a:p>
          <a:p>
            <a:endParaRPr lang="en-US" dirty="0"/>
          </a:p>
        </p:txBody>
      </p:sp>
      <p:sp>
        <p:nvSpPr>
          <p:cNvPr id="4" name="Footer Placeholder 3">
            <a:extLst>
              <a:ext uri="{FF2B5EF4-FFF2-40B4-BE49-F238E27FC236}">
                <a16:creationId xmlns:a16="http://schemas.microsoft.com/office/drawing/2014/main" id="{36280326-5DD0-02FD-9ED7-BA2869B94BE3}"/>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BB07DAEF-4D28-2B09-0912-649D6794B8E9}"/>
              </a:ext>
            </a:extLst>
          </p:cNvPr>
          <p:cNvSpPr>
            <a:spLocks noGrp="1"/>
          </p:cNvSpPr>
          <p:nvPr>
            <p:ph type="sldNum" sz="quarter" idx="12"/>
          </p:nvPr>
        </p:nvSpPr>
        <p:spPr/>
        <p:txBody>
          <a:bodyPr/>
          <a:lstStyle/>
          <a:p>
            <a:fld id="{07DC6EF8-7239-44B8-A009-F3DF16CC696E}" type="slidenum">
              <a:rPr lang="en-US" smtClean="0"/>
              <a:t>11</a:t>
            </a:fld>
            <a:endParaRPr lang="en-US"/>
          </a:p>
        </p:txBody>
      </p:sp>
    </p:spTree>
    <p:extLst>
      <p:ext uri="{BB962C8B-B14F-4D97-AF65-F5344CB8AC3E}">
        <p14:creationId xmlns:p14="http://schemas.microsoft.com/office/powerpoint/2010/main" val="229737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C7B45-57BE-4B7D-DE0A-FF8178B6BBC4}"/>
              </a:ext>
            </a:extLst>
          </p:cNvPr>
          <p:cNvSpPr>
            <a:spLocks noGrp="1"/>
          </p:cNvSpPr>
          <p:nvPr>
            <p:ph type="title"/>
          </p:nvPr>
        </p:nvSpPr>
        <p:spPr/>
        <p:txBody>
          <a:bodyPr/>
          <a:lstStyle/>
          <a:p>
            <a:r>
              <a:rPr lang="en-US" dirty="0"/>
              <a:t>Class AA and A Citations</a:t>
            </a:r>
          </a:p>
        </p:txBody>
      </p:sp>
      <p:sp>
        <p:nvSpPr>
          <p:cNvPr id="3" name="Content Placeholder 2">
            <a:extLst>
              <a:ext uri="{FF2B5EF4-FFF2-40B4-BE49-F238E27FC236}">
                <a16:creationId xmlns:a16="http://schemas.microsoft.com/office/drawing/2014/main" id="{262DD920-AD7D-29BB-23C6-52CB1B415782}"/>
              </a:ext>
            </a:extLst>
          </p:cNvPr>
          <p:cNvSpPr>
            <a:spLocks noGrp="1"/>
          </p:cNvSpPr>
          <p:nvPr>
            <p:ph idx="1"/>
          </p:nvPr>
        </p:nvSpPr>
        <p:spPr>
          <a:xfrm>
            <a:off x="612204" y="1033044"/>
            <a:ext cx="10978218" cy="4426333"/>
          </a:xfrm>
        </p:spPr>
        <p:txBody>
          <a:bodyPr>
            <a:normAutofit fontScale="70000" lnSpcReduction="20000"/>
          </a:bodyPr>
          <a:lstStyle/>
          <a:p>
            <a:pPr>
              <a:lnSpc>
                <a:spcPct val="120000"/>
              </a:lnSpc>
            </a:pPr>
            <a:r>
              <a:rPr lang="en-US" dirty="0"/>
              <a:t>In accordance with the SNF WQIP requirements, Health Net will withhold payments for facilities with one or more Class AA or A citations issued by the CDPH for violations that occur wholly or in part during the Program Year.</a:t>
            </a:r>
          </a:p>
          <a:p>
            <a:pPr marL="749300" lvl="1" indent="-457200">
              <a:lnSpc>
                <a:spcPct val="120000"/>
              </a:lnSpc>
            </a:pPr>
            <a:r>
              <a:rPr lang="en-US" dirty="0"/>
              <a:t>Class AA – Facilities with one or more AA citations are disqualified from payments for the program year.</a:t>
            </a:r>
          </a:p>
          <a:p>
            <a:pPr marL="749300" lvl="1" indent="-457200">
              <a:lnSpc>
                <a:spcPct val="120000"/>
              </a:lnSpc>
            </a:pPr>
            <a:r>
              <a:rPr lang="en-US" dirty="0"/>
              <a:t>Class A – Facilities with one or more A citations receive a 40% penalty to the per diem payment amount for the program year.</a:t>
            </a:r>
          </a:p>
          <a:p>
            <a:pPr>
              <a:lnSpc>
                <a:spcPct val="120000"/>
              </a:lnSpc>
            </a:pPr>
            <a:r>
              <a:rPr lang="en-US" dirty="0"/>
              <a:t>If we become aware of an applicable citation after the time of an interim or final payment, we are required to recoup and withhold applicable payments retroactively for the respective Program year.</a:t>
            </a:r>
          </a:p>
          <a:p>
            <a:pPr>
              <a:lnSpc>
                <a:spcPct val="120000"/>
              </a:lnSpc>
            </a:pPr>
            <a:r>
              <a:rPr lang="en-US" dirty="0"/>
              <a:t>If the citations are appealed, the health plan must withhold the applicable payments until all appeals are exhausted and, if applicable, release the applicable payments based on the final disposition of the citation, without regard to the length of the appeals process.</a:t>
            </a:r>
          </a:p>
        </p:txBody>
      </p:sp>
      <p:sp>
        <p:nvSpPr>
          <p:cNvPr id="4" name="Footer Placeholder 3">
            <a:extLst>
              <a:ext uri="{FF2B5EF4-FFF2-40B4-BE49-F238E27FC236}">
                <a16:creationId xmlns:a16="http://schemas.microsoft.com/office/drawing/2014/main" id="{B912D7D7-049D-5EDB-07DB-C21DDC633DB3}"/>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DC6915E7-2822-4E34-57E6-41001C9A5B8A}"/>
              </a:ext>
            </a:extLst>
          </p:cNvPr>
          <p:cNvSpPr>
            <a:spLocks noGrp="1"/>
          </p:cNvSpPr>
          <p:nvPr>
            <p:ph type="sldNum" sz="quarter" idx="12"/>
          </p:nvPr>
        </p:nvSpPr>
        <p:spPr/>
        <p:txBody>
          <a:bodyPr/>
          <a:lstStyle/>
          <a:p>
            <a:fld id="{07DC6EF8-7239-44B8-A009-F3DF16CC696E}" type="slidenum">
              <a:rPr lang="en-US" smtClean="0"/>
              <a:t>12</a:t>
            </a:fld>
            <a:endParaRPr lang="en-US"/>
          </a:p>
        </p:txBody>
      </p:sp>
    </p:spTree>
    <p:extLst>
      <p:ext uri="{BB962C8B-B14F-4D97-AF65-F5344CB8AC3E}">
        <p14:creationId xmlns:p14="http://schemas.microsoft.com/office/powerpoint/2010/main" val="3134186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CCD40-B556-C3C0-99E8-3F421D399B5A}"/>
              </a:ext>
            </a:extLst>
          </p:cNvPr>
          <p:cNvSpPr>
            <a:spLocks noGrp="1"/>
          </p:cNvSpPr>
          <p:nvPr>
            <p:ph type="title"/>
          </p:nvPr>
        </p:nvSpPr>
        <p:spPr>
          <a:xfrm>
            <a:off x="612203" y="529389"/>
            <a:ext cx="10978219" cy="1007311"/>
          </a:xfrm>
        </p:spPr>
        <p:txBody>
          <a:bodyPr/>
          <a:lstStyle/>
          <a:p>
            <a:r>
              <a:rPr lang="en-US" dirty="0"/>
              <a:t>WQIP Score &amp; Quality Metrics</a:t>
            </a:r>
          </a:p>
        </p:txBody>
      </p:sp>
      <p:sp>
        <p:nvSpPr>
          <p:cNvPr id="3" name="Content Placeholder 2">
            <a:extLst>
              <a:ext uri="{FF2B5EF4-FFF2-40B4-BE49-F238E27FC236}">
                <a16:creationId xmlns:a16="http://schemas.microsoft.com/office/drawing/2014/main" id="{D7E0F623-A621-6625-4C15-ED9AEEADC025}"/>
              </a:ext>
            </a:extLst>
          </p:cNvPr>
          <p:cNvSpPr>
            <a:spLocks noGrp="1"/>
          </p:cNvSpPr>
          <p:nvPr>
            <p:ph idx="1"/>
          </p:nvPr>
        </p:nvSpPr>
        <p:spPr>
          <a:xfrm>
            <a:off x="601579" y="1219201"/>
            <a:ext cx="10978218" cy="4407860"/>
          </a:xfrm>
        </p:spPr>
        <p:txBody>
          <a:bodyPr/>
          <a:lstStyle/>
          <a:p>
            <a:r>
              <a:rPr lang="en-US" dirty="0"/>
              <a:t>DHCS will calculate each SNF WQIP-eligible Network Provider’s performance metrics, WQIP score, and resulting interim and final per diem payment amounts.  For PY1, PY2 and PY3, SNF WQIP includes several quality metrics across workforce, clinical and equity domains.</a:t>
            </a:r>
          </a:p>
          <a:p>
            <a:r>
              <a:rPr lang="en-US" dirty="0"/>
              <a:t>SNF WQIP includes three claims-based clinical quality metrics that the health plan will calculate on behalf of Network Providers.  These metrics are the three LTC report only metrics in Measurement Year 2023, 2024, and 2025 of the Medi-Cal Accountability Set (MCAS).  The specifications for the SNF WQIP versions of these metrics are provided in the SNF WQIP Technical Program Guide.</a:t>
            </a:r>
          </a:p>
        </p:txBody>
      </p:sp>
      <p:sp>
        <p:nvSpPr>
          <p:cNvPr id="4" name="Footer Placeholder 3">
            <a:extLst>
              <a:ext uri="{FF2B5EF4-FFF2-40B4-BE49-F238E27FC236}">
                <a16:creationId xmlns:a16="http://schemas.microsoft.com/office/drawing/2014/main" id="{F1587733-4B9E-9A4F-EC05-EB03A0BEAE49}"/>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38377CD9-761F-51C8-48CF-F4B58923AB7B}"/>
              </a:ext>
            </a:extLst>
          </p:cNvPr>
          <p:cNvSpPr>
            <a:spLocks noGrp="1"/>
          </p:cNvSpPr>
          <p:nvPr>
            <p:ph type="sldNum" sz="quarter" idx="12"/>
          </p:nvPr>
        </p:nvSpPr>
        <p:spPr/>
        <p:txBody>
          <a:bodyPr/>
          <a:lstStyle/>
          <a:p>
            <a:fld id="{07DC6EF8-7239-44B8-A009-F3DF16CC696E}" type="slidenum">
              <a:rPr lang="en-US" smtClean="0"/>
              <a:t>13</a:t>
            </a:fld>
            <a:endParaRPr lang="en-US"/>
          </a:p>
        </p:txBody>
      </p:sp>
    </p:spTree>
    <p:extLst>
      <p:ext uri="{BB962C8B-B14F-4D97-AF65-F5344CB8AC3E}">
        <p14:creationId xmlns:p14="http://schemas.microsoft.com/office/powerpoint/2010/main" val="888322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4BD62-7212-16E3-FD38-3833A818C2C3}"/>
              </a:ext>
            </a:extLst>
          </p:cNvPr>
          <p:cNvSpPr>
            <a:spLocks noGrp="1"/>
          </p:cNvSpPr>
          <p:nvPr>
            <p:ph type="title"/>
          </p:nvPr>
        </p:nvSpPr>
        <p:spPr/>
        <p:txBody>
          <a:bodyPr/>
          <a:lstStyle/>
          <a:p>
            <a:r>
              <a:rPr lang="en-US" dirty="0"/>
              <a:t>Bed Days &amp; Data Sharing</a:t>
            </a:r>
          </a:p>
        </p:txBody>
      </p:sp>
      <p:sp>
        <p:nvSpPr>
          <p:cNvPr id="3" name="Content Placeholder 2">
            <a:extLst>
              <a:ext uri="{FF2B5EF4-FFF2-40B4-BE49-F238E27FC236}">
                <a16:creationId xmlns:a16="http://schemas.microsoft.com/office/drawing/2014/main" id="{96548767-729C-36C9-EB4C-1A874A5A5918}"/>
              </a:ext>
            </a:extLst>
          </p:cNvPr>
          <p:cNvSpPr>
            <a:spLocks noGrp="1"/>
          </p:cNvSpPr>
          <p:nvPr>
            <p:ph idx="1"/>
          </p:nvPr>
        </p:nvSpPr>
        <p:spPr>
          <a:xfrm>
            <a:off x="601579" y="1136073"/>
            <a:ext cx="10978218" cy="4490987"/>
          </a:xfrm>
        </p:spPr>
        <p:txBody>
          <a:bodyPr>
            <a:normAutofit fontScale="85000" lnSpcReduction="10000"/>
          </a:bodyPr>
          <a:lstStyle/>
          <a:p>
            <a:pPr>
              <a:lnSpc>
                <a:spcPct val="110000"/>
              </a:lnSpc>
            </a:pPr>
            <a:r>
              <a:rPr lang="en-US" dirty="0"/>
              <a:t>DHCS will provide the health plan data reflecting all SNF bed days reported by health plan to PACES on a quarterly basis.  The health plan must reconcile the data against our own records and provide each SNF WQIP-eligible Network Provider with a summary level report including the specified data fields.  These summary level reports must be sent to all SNF WQIP-eligible Network Providers in a manipulatable digital format within 30 calendar days of receiving the data from DHCS.</a:t>
            </a:r>
          </a:p>
          <a:p>
            <a:pPr>
              <a:lnSpc>
                <a:spcPct val="110000"/>
              </a:lnSpc>
            </a:pPr>
            <a:endParaRPr lang="en-US" dirty="0"/>
          </a:p>
          <a:p>
            <a:pPr>
              <a:lnSpc>
                <a:spcPct val="110000"/>
              </a:lnSpc>
            </a:pPr>
            <a:r>
              <a:rPr lang="en-US" b="1" dirty="0"/>
              <a:t>Discrepancies:</a:t>
            </a:r>
            <a:r>
              <a:rPr lang="en-US" dirty="0"/>
              <a:t>  The Health Plan must confirm receipt of a discrepancy inquiry within </a:t>
            </a:r>
            <a:r>
              <a:rPr lang="en-US" b="1" dirty="0"/>
              <a:t>3 business days </a:t>
            </a:r>
            <a:r>
              <a:rPr lang="en-US" dirty="0"/>
              <a:t>and work with the Network Provider to reconcile the data, which must include providing Member-level data and claims, in a machine-readable format to the Network Provider upon request.</a:t>
            </a:r>
          </a:p>
        </p:txBody>
      </p:sp>
      <p:sp>
        <p:nvSpPr>
          <p:cNvPr id="4" name="Footer Placeholder 3">
            <a:extLst>
              <a:ext uri="{FF2B5EF4-FFF2-40B4-BE49-F238E27FC236}">
                <a16:creationId xmlns:a16="http://schemas.microsoft.com/office/drawing/2014/main" id="{9699A9D4-CBC8-BA48-FB6C-6FBB1F3C4368}"/>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F3BBEA20-69AA-76AC-FA03-F0D1583350B8}"/>
              </a:ext>
            </a:extLst>
          </p:cNvPr>
          <p:cNvSpPr>
            <a:spLocks noGrp="1"/>
          </p:cNvSpPr>
          <p:nvPr>
            <p:ph type="sldNum" sz="quarter" idx="12"/>
          </p:nvPr>
        </p:nvSpPr>
        <p:spPr/>
        <p:txBody>
          <a:bodyPr/>
          <a:lstStyle/>
          <a:p>
            <a:fld id="{07DC6EF8-7239-44B8-A009-F3DF16CC696E}" type="slidenum">
              <a:rPr lang="en-US" smtClean="0"/>
              <a:t>14</a:t>
            </a:fld>
            <a:endParaRPr lang="en-US"/>
          </a:p>
        </p:txBody>
      </p:sp>
    </p:spTree>
    <p:extLst>
      <p:ext uri="{BB962C8B-B14F-4D97-AF65-F5344CB8AC3E}">
        <p14:creationId xmlns:p14="http://schemas.microsoft.com/office/powerpoint/2010/main" val="2315698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C99FC-E5AD-F66C-7A41-5B6D092F9506}"/>
              </a:ext>
            </a:extLst>
          </p:cNvPr>
          <p:cNvSpPr>
            <a:spLocks noGrp="1"/>
          </p:cNvSpPr>
          <p:nvPr>
            <p:ph type="title"/>
          </p:nvPr>
        </p:nvSpPr>
        <p:spPr/>
        <p:txBody>
          <a:bodyPr/>
          <a:lstStyle/>
          <a:p>
            <a:r>
              <a:rPr lang="en-US" dirty="0"/>
              <a:t>Data Sharing</a:t>
            </a:r>
          </a:p>
        </p:txBody>
      </p:sp>
      <p:sp>
        <p:nvSpPr>
          <p:cNvPr id="3" name="Content Placeholder 2">
            <a:extLst>
              <a:ext uri="{FF2B5EF4-FFF2-40B4-BE49-F238E27FC236}">
                <a16:creationId xmlns:a16="http://schemas.microsoft.com/office/drawing/2014/main" id="{3B28EB17-3706-7618-A255-5765B43AEB4E}"/>
              </a:ext>
            </a:extLst>
          </p:cNvPr>
          <p:cNvSpPr>
            <a:spLocks noGrp="1"/>
          </p:cNvSpPr>
          <p:nvPr>
            <p:ph idx="1"/>
          </p:nvPr>
        </p:nvSpPr>
        <p:spPr>
          <a:xfrm>
            <a:off x="601579" y="1154545"/>
            <a:ext cx="10978218" cy="4472515"/>
          </a:xfrm>
        </p:spPr>
        <p:txBody>
          <a:bodyPr>
            <a:normAutofit fontScale="62500" lnSpcReduction="20000"/>
          </a:bodyPr>
          <a:lstStyle/>
          <a:p>
            <a:pPr>
              <a:lnSpc>
                <a:spcPct val="120000"/>
              </a:lnSpc>
            </a:pPr>
            <a:r>
              <a:rPr lang="en-US" dirty="0"/>
              <a:t>DHCS will provide a dataset containing the below data elements to each health plan.  Each Health Plan must reconcile the data against our own records and provide each Network Provider with summary-level reporting containing at least the following data fields:</a:t>
            </a:r>
          </a:p>
          <a:p>
            <a:pPr marL="457200" indent="-457200">
              <a:lnSpc>
                <a:spcPct val="120000"/>
              </a:lnSpc>
              <a:buFont typeface="Arial" panose="020B0604020202020204" pitchFamily="34" charset="0"/>
              <a:buChar char="•"/>
            </a:pPr>
            <a:r>
              <a:rPr lang="en-US" dirty="0"/>
              <a:t>Plan Name</a:t>
            </a:r>
          </a:p>
          <a:p>
            <a:pPr marL="457200" indent="-457200">
              <a:lnSpc>
                <a:spcPct val="120000"/>
              </a:lnSpc>
              <a:buFont typeface="Arial" panose="020B0604020202020204" pitchFamily="34" charset="0"/>
              <a:buChar char="•"/>
            </a:pPr>
            <a:r>
              <a:rPr lang="en-US" dirty="0"/>
              <a:t>Plan Code</a:t>
            </a:r>
          </a:p>
          <a:p>
            <a:pPr marL="457200" indent="-457200">
              <a:lnSpc>
                <a:spcPct val="120000"/>
              </a:lnSpc>
              <a:buFont typeface="Arial" panose="020B0604020202020204" pitchFamily="34" charset="0"/>
              <a:buChar char="•"/>
            </a:pPr>
            <a:r>
              <a:rPr lang="en-US" dirty="0"/>
              <a:t>Facility Name</a:t>
            </a:r>
          </a:p>
          <a:p>
            <a:pPr marL="457200" indent="-457200">
              <a:lnSpc>
                <a:spcPct val="120000"/>
              </a:lnSpc>
              <a:buFont typeface="Arial" panose="020B0604020202020204" pitchFamily="34" charset="0"/>
              <a:buChar char="•"/>
            </a:pPr>
            <a:r>
              <a:rPr lang="en-US" dirty="0"/>
              <a:t>NPI</a:t>
            </a:r>
          </a:p>
          <a:p>
            <a:pPr marL="457200" indent="-457200">
              <a:lnSpc>
                <a:spcPct val="120000"/>
              </a:lnSpc>
              <a:buFont typeface="Arial" panose="020B0604020202020204" pitchFamily="34" charset="0"/>
              <a:buChar char="•"/>
            </a:pPr>
            <a:r>
              <a:rPr lang="en-US" dirty="0"/>
              <a:t>Contracted Status</a:t>
            </a:r>
          </a:p>
          <a:p>
            <a:pPr marL="457200" indent="-457200">
              <a:lnSpc>
                <a:spcPct val="120000"/>
              </a:lnSpc>
              <a:buFont typeface="Arial" panose="020B0604020202020204" pitchFamily="34" charset="0"/>
              <a:buChar char="•"/>
            </a:pPr>
            <a:r>
              <a:rPr lang="en-US" dirty="0"/>
              <a:t>Medicare Crossover Claim</a:t>
            </a:r>
          </a:p>
          <a:p>
            <a:pPr marL="457200" indent="-457200">
              <a:lnSpc>
                <a:spcPct val="120000"/>
              </a:lnSpc>
              <a:buFont typeface="Arial" panose="020B0604020202020204" pitchFamily="34" charset="0"/>
              <a:buChar char="•"/>
            </a:pPr>
            <a:r>
              <a:rPr lang="en-US" dirty="0"/>
              <a:t>Remove Days – how many days zeroed out due to Medicare A exclusion</a:t>
            </a:r>
          </a:p>
          <a:p>
            <a:pPr marL="457200" indent="-457200">
              <a:lnSpc>
                <a:spcPct val="120000"/>
              </a:lnSpc>
              <a:buFont typeface="Arial" panose="020B0604020202020204" pitchFamily="34" charset="0"/>
              <a:buChar char="•"/>
            </a:pPr>
            <a:r>
              <a:rPr lang="en-US" dirty="0"/>
              <a:t>Remove Notes – days not qualified for WQIP</a:t>
            </a:r>
          </a:p>
          <a:p>
            <a:pPr marL="457200" indent="-457200">
              <a:lnSpc>
                <a:spcPct val="120000"/>
              </a:lnSpc>
              <a:buFont typeface="Arial" panose="020B0604020202020204" pitchFamily="34" charset="0"/>
              <a:buChar char="•"/>
            </a:pPr>
            <a:r>
              <a:rPr lang="en-US" dirty="0"/>
              <a:t>WQIP Days</a:t>
            </a:r>
          </a:p>
        </p:txBody>
      </p:sp>
      <p:sp>
        <p:nvSpPr>
          <p:cNvPr id="4" name="Footer Placeholder 3">
            <a:extLst>
              <a:ext uri="{FF2B5EF4-FFF2-40B4-BE49-F238E27FC236}">
                <a16:creationId xmlns:a16="http://schemas.microsoft.com/office/drawing/2014/main" id="{41B387CB-7B14-2E6A-1963-7AD7CE2BC2A4}"/>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F3FBD50B-9C10-8264-77CF-0FC1E9428E44}"/>
              </a:ext>
            </a:extLst>
          </p:cNvPr>
          <p:cNvSpPr>
            <a:spLocks noGrp="1"/>
          </p:cNvSpPr>
          <p:nvPr>
            <p:ph type="sldNum" sz="quarter" idx="12"/>
          </p:nvPr>
        </p:nvSpPr>
        <p:spPr/>
        <p:txBody>
          <a:bodyPr/>
          <a:lstStyle/>
          <a:p>
            <a:fld id="{07DC6EF8-7239-44B8-A009-F3DF16CC696E}" type="slidenum">
              <a:rPr lang="en-US" smtClean="0"/>
              <a:t>15</a:t>
            </a:fld>
            <a:endParaRPr lang="en-US"/>
          </a:p>
        </p:txBody>
      </p:sp>
    </p:spTree>
    <p:extLst>
      <p:ext uri="{BB962C8B-B14F-4D97-AF65-F5344CB8AC3E}">
        <p14:creationId xmlns:p14="http://schemas.microsoft.com/office/powerpoint/2010/main" val="3230317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A6561-4FEB-356C-B9EA-0B10BE14F11D}"/>
              </a:ext>
            </a:extLst>
          </p:cNvPr>
          <p:cNvSpPr>
            <a:spLocks noGrp="1"/>
          </p:cNvSpPr>
          <p:nvPr>
            <p:ph type="title"/>
          </p:nvPr>
        </p:nvSpPr>
        <p:spPr/>
        <p:txBody>
          <a:bodyPr/>
          <a:lstStyle/>
          <a:p>
            <a:r>
              <a:rPr lang="en-US" dirty="0"/>
              <a:t>WQIP Program Years – Important Notes</a:t>
            </a:r>
          </a:p>
        </p:txBody>
      </p:sp>
      <p:sp>
        <p:nvSpPr>
          <p:cNvPr id="3" name="Content Placeholder 2">
            <a:extLst>
              <a:ext uri="{FF2B5EF4-FFF2-40B4-BE49-F238E27FC236}">
                <a16:creationId xmlns:a16="http://schemas.microsoft.com/office/drawing/2014/main" id="{1A31F75D-32DD-A476-F0C2-C80D60C08B75}"/>
              </a:ext>
            </a:extLst>
          </p:cNvPr>
          <p:cNvSpPr>
            <a:spLocks noGrp="1"/>
          </p:cNvSpPr>
          <p:nvPr>
            <p:ph idx="1"/>
          </p:nvPr>
        </p:nvSpPr>
        <p:spPr>
          <a:xfrm>
            <a:off x="601579" y="1247687"/>
            <a:ext cx="10978218" cy="4398624"/>
          </a:xfrm>
        </p:spPr>
        <p:txBody>
          <a:bodyPr>
            <a:normAutofit fontScale="77500" lnSpcReduction="20000"/>
          </a:bodyPr>
          <a:lstStyle/>
          <a:p>
            <a:pPr>
              <a:lnSpc>
                <a:spcPct val="120000"/>
              </a:lnSpc>
            </a:pPr>
            <a:r>
              <a:rPr lang="en-US" dirty="0"/>
              <a:t>For each WQIP Program Year, DHCS will calculate quality scores and provide payment exhibits directing the health plan to pay the Interim Per Diem amount during the first part of the Calendar Year following the rating period.  The Final Per Diem amount will be paid during the second part of the Calendar Year following the rating period.</a:t>
            </a:r>
          </a:p>
          <a:p>
            <a:pPr>
              <a:lnSpc>
                <a:spcPct val="120000"/>
              </a:lnSpc>
            </a:pPr>
            <a:r>
              <a:rPr lang="en-US" dirty="0"/>
              <a:t>The health plan is responsible for calculating the number of SNF WQIP qualifying bed days and paying the directed per diem amount for all clean and complete SNF WQIP qualifying bed days without regard to when these bed days are reported to DHCS consistent with any reporting requirements applicable to the SNF.</a:t>
            </a:r>
          </a:p>
          <a:p>
            <a:pPr>
              <a:lnSpc>
                <a:spcPct val="120000"/>
              </a:lnSpc>
            </a:pPr>
            <a:endParaRPr lang="en-US" dirty="0"/>
          </a:p>
          <a:p>
            <a:pPr>
              <a:lnSpc>
                <a:spcPct val="120000"/>
              </a:lnSpc>
            </a:pPr>
            <a:r>
              <a:rPr lang="en-US" dirty="0"/>
              <a:t>The health plan is responsible for netting out any previously directed interim payment amounts from the final payment.</a:t>
            </a:r>
          </a:p>
        </p:txBody>
      </p:sp>
      <p:sp>
        <p:nvSpPr>
          <p:cNvPr id="4" name="Footer Placeholder 3">
            <a:extLst>
              <a:ext uri="{FF2B5EF4-FFF2-40B4-BE49-F238E27FC236}">
                <a16:creationId xmlns:a16="http://schemas.microsoft.com/office/drawing/2014/main" id="{C78C6F88-68C4-B30D-FE72-42666A26A3EE}"/>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B4BF4F9B-4A42-3394-BE7A-432517336504}"/>
              </a:ext>
            </a:extLst>
          </p:cNvPr>
          <p:cNvSpPr>
            <a:spLocks noGrp="1"/>
          </p:cNvSpPr>
          <p:nvPr>
            <p:ph type="sldNum" sz="quarter" idx="12"/>
          </p:nvPr>
        </p:nvSpPr>
        <p:spPr/>
        <p:txBody>
          <a:bodyPr/>
          <a:lstStyle/>
          <a:p>
            <a:fld id="{07DC6EF8-7239-44B8-A009-F3DF16CC696E}" type="slidenum">
              <a:rPr lang="en-US" smtClean="0"/>
              <a:t>16</a:t>
            </a:fld>
            <a:endParaRPr lang="en-US"/>
          </a:p>
        </p:txBody>
      </p:sp>
    </p:spTree>
    <p:extLst>
      <p:ext uri="{BB962C8B-B14F-4D97-AF65-F5344CB8AC3E}">
        <p14:creationId xmlns:p14="http://schemas.microsoft.com/office/powerpoint/2010/main" val="3647088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0CD56-CFC6-774C-F2D1-37D6E60ADF4B}"/>
              </a:ext>
            </a:extLst>
          </p:cNvPr>
          <p:cNvSpPr>
            <a:spLocks noGrp="1"/>
          </p:cNvSpPr>
          <p:nvPr>
            <p:ph type="title"/>
          </p:nvPr>
        </p:nvSpPr>
        <p:spPr/>
        <p:txBody>
          <a:bodyPr/>
          <a:lstStyle/>
          <a:p>
            <a:r>
              <a:rPr lang="en-US" dirty="0"/>
              <a:t>Lessons Learned</a:t>
            </a:r>
          </a:p>
        </p:txBody>
      </p:sp>
      <p:sp>
        <p:nvSpPr>
          <p:cNvPr id="3" name="Content Placeholder 2">
            <a:extLst>
              <a:ext uri="{FF2B5EF4-FFF2-40B4-BE49-F238E27FC236}">
                <a16:creationId xmlns:a16="http://schemas.microsoft.com/office/drawing/2014/main" id="{4B5B504F-A667-2B54-8EBB-3C7E35DEF537}"/>
              </a:ext>
            </a:extLst>
          </p:cNvPr>
          <p:cNvSpPr>
            <a:spLocks noGrp="1"/>
          </p:cNvSpPr>
          <p:nvPr>
            <p:ph idx="1"/>
          </p:nvPr>
        </p:nvSpPr>
        <p:spPr>
          <a:xfrm>
            <a:off x="601579" y="1126837"/>
            <a:ext cx="10978218" cy="4500224"/>
          </a:xfrm>
        </p:spPr>
        <p:txBody>
          <a:bodyPr>
            <a:normAutofit fontScale="85000" lnSpcReduction="10000"/>
          </a:bodyPr>
          <a:lstStyle/>
          <a:p>
            <a:pPr marL="514350" indent="-514350">
              <a:buAutoNum type="arabicPeriod"/>
            </a:pPr>
            <a:r>
              <a:rPr lang="en-US" dirty="0"/>
              <a:t>You must be contracted to be eligible.  We received a lot of calls/inquiries about missing or outstanding data and checks from facilities not contracted with the health plans</a:t>
            </a:r>
          </a:p>
          <a:p>
            <a:pPr marL="514350" indent="-514350">
              <a:buAutoNum type="arabicPeriod"/>
            </a:pPr>
            <a:r>
              <a:rPr lang="en-US" dirty="0"/>
              <a:t>If you are unsure, please check that Health Net has your current W-9 to ensure timely and accurate payments</a:t>
            </a:r>
          </a:p>
          <a:p>
            <a:pPr marL="514350" indent="-514350">
              <a:buAutoNum type="arabicPeriod"/>
            </a:pPr>
            <a:r>
              <a:rPr lang="en-US" dirty="0"/>
              <a:t>If you are working with an external AR/billing consultant, please ensure Health Net is aware so we can share PHI safely</a:t>
            </a:r>
          </a:p>
          <a:p>
            <a:pPr marL="514350" indent="-514350">
              <a:buAutoNum type="arabicPeriod"/>
            </a:pPr>
            <a:r>
              <a:rPr lang="en-US" dirty="0"/>
              <a:t>Our data will include eligible network days from delegated groups.  In LA County, our data will include Health Net members assigned to Molina Health Plan.</a:t>
            </a:r>
          </a:p>
          <a:p>
            <a:pPr marL="514350" indent="-514350">
              <a:buAutoNum type="arabicPeriod"/>
            </a:pPr>
            <a:r>
              <a:rPr lang="en-US" dirty="0"/>
              <a:t>Data files will be sent as a zip file.  If your system is unable to accept zip files, the health plan will get an error report and we’ll send the files separately.</a:t>
            </a:r>
          </a:p>
          <a:p>
            <a:pPr marL="514350" indent="-514350">
              <a:buAutoNum type="arabicPeriod"/>
            </a:pPr>
            <a:r>
              <a:rPr lang="en-US" dirty="0"/>
              <a:t>Some of our SNF contacts have changed, or files are sent to another contact within the SNF </a:t>
            </a:r>
            <a:r>
              <a:rPr lang="en-US"/>
              <a:t>organization.</a:t>
            </a:r>
            <a:endParaRPr lang="en-US" dirty="0"/>
          </a:p>
          <a:p>
            <a:pPr marL="514350" indent="-514350">
              <a:buAutoNum type="arabicPeriod"/>
            </a:pPr>
            <a:endParaRPr lang="en-US" dirty="0"/>
          </a:p>
        </p:txBody>
      </p:sp>
      <p:sp>
        <p:nvSpPr>
          <p:cNvPr id="4" name="Footer Placeholder 3">
            <a:extLst>
              <a:ext uri="{FF2B5EF4-FFF2-40B4-BE49-F238E27FC236}">
                <a16:creationId xmlns:a16="http://schemas.microsoft.com/office/drawing/2014/main" id="{63B25463-E0B2-9228-B394-E53368155FDD}"/>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4B3755F2-32C2-76D2-309A-6F1EAD482E66}"/>
              </a:ext>
            </a:extLst>
          </p:cNvPr>
          <p:cNvSpPr>
            <a:spLocks noGrp="1"/>
          </p:cNvSpPr>
          <p:nvPr>
            <p:ph type="sldNum" sz="quarter" idx="12"/>
          </p:nvPr>
        </p:nvSpPr>
        <p:spPr/>
        <p:txBody>
          <a:bodyPr/>
          <a:lstStyle/>
          <a:p>
            <a:fld id="{07DC6EF8-7239-44B8-A009-F3DF16CC696E}" type="slidenum">
              <a:rPr lang="en-US" smtClean="0"/>
              <a:t>17</a:t>
            </a:fld>
            <a:endParaRPr lang="en-US"/>
          </a:p>
        </p:txBody>
      </p:sp>
    </p:spTree>
    <p:extLst>
      <p:ext uri="{BB962C8B-B14F-4D97-AF65-F5344CB8AC3E}">
        <p14:creationId xmlns:p14="http://schemas.microsoft.com/office/powerpoint/2010/main" val="4024605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65B7F-7106-93A4-E04E-373E9F96BB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E5736-BF6E-4B8A-084E-DD80A32CA51F}"/>
              </a:ext>
            </a:extLst>
          </p:cNvPr>
          <p:cNvSpPr>
            <a:spLocks noGrp="1"/>
          </p:cNvSpPr>
          <p:nvPr>
            <p:ph type="title"/>
          </p:nvPr>
        </p:nvSpPr>
        <p:spPr/>
        <p:txBody>
          <a:bodyPr/>
          <a:lstStyle/>
          <a:p>
            <a:r>
              <a:rPr lang="en-US" dirty="0"/>
              <a:t>How </a:t>
            </a:r>
            <a:r>
              <a:rPr lang="en-US"/>
              <a:t>to File </a:t>
            </a:r>
            <a:r>
              <a:rPr lang="en-US" dirty="0"/>
              <a:t>a Grievance and SNF WQIP Point of Contacts </a:t>
            </a:r>
          </a:p>
        </p:txBody>
      </p:sp>
      <p:sp>
        <p:nvSpPr>
          <p:cNvPr id="3" name="Content Placeholder 2">
            <a:extLst>
              <a:ext uri="{FF2B5EF4-FFF2-40B4-BE49-F238E27FC236}">
                <a16:creationId xmlns:a16="http://schemas.microsoft.com/office/drawing/2014/main" id="{30F96839-D763-C14F-F2BE-4AFBC0277D41}"/>
              </a:ext>
            </a:extLst>
          </p:cNvPr>
          <p:cNvSpPr>
            <a:spLocks noGrp="1"/>
          </p:cNvSpPr>
          <p:nvPr>
            <p:ph idx="1"/>
          </p:nvPr>
        </p:nvSpPr>
        <p:spPr>
          <a:xfrm>
            <a:off x="601579" y="1228437"/>
            <a:ext cx="10978218" cy="4398624"/>
          </a:xfrm>
        </p:spPr>
        <p:txBody>
          <a:bodyPr>
            <a:normAutofit fontScale="77500" lnSpcReduction="20000"/>
          </a:bodyPr>
          <a:lstStyle/>
          <a:p>
            <a:pPr marR="0" lvl="0">
              <a:lnSpc>
                <a:spcPct val="107000"/>
              </a:lnSpc>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How to file a provider grievance: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Detailed instructions on filing a provider grievance can be found here: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Grievances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Note:  Provider grievances may be submitted orally or in writing within 180 days of the date of occurrence.  </a:t>
            </a:r>
          </a:p>
          <a:p>
            <a:pPr marL="0" marR="0">
              <a:lnSpc>
                <a:spcPct val="107000"/>
              </a:lnSpc>
            </a:pPr>
            <a:endParaRPr lang="en-US" sz="1800"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20000"/>
              </a:lnSpc>
            </a:pPr>
            <a:r>
              <a:rPr lang="en-US" sz="1800" b="1" dirty="0"/>
              <a:t>CalViva Health Point of Contact:			Health Net Point of Contact:		</a:t>
            </a:r>
          </a:p>
          <a:p>
            <a:pPr>
              <a:lnSpc>
                <a:spcPct val="120000"/>
              </a:lnSpc>
            </a:pPr>
            <a:r>
              <a:rPr lang="en-US" sz="1800" dirty="0"/>
              <a:t>Daniel Maychen				Edward Mariscal			</a:t>
            </a:r>
          </a:p>
          <a:p>
            <a:pPr>
              <a:lnSpc>
                <a:spcPct val="120000"/>
              </a:lnSpc>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Chief Financial Officer				Director, Population Health		</a:t>
            </a:r>
          </a:p>
          <a:p>
            <a:pPr marL="0" marR="0">
              <a:lnSpc>
                <a:spcPct val="107000"/>
              </a:lnSpc>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hlinkClick r:id="rId3"/>
              </a:rPr>
              <a:t>dmaychen@calvivahealth.org</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800" kern="100" dirty="0">
                <a:effectLst/>
                <a:latin typeface="Aptos" panose="020B0004020202020204" pitchFamily="34" charset="0"/>
                <a:ea typeface="Aptos" panose="020B0004020202020204" pitchFamily="34" charset="0"/>
                <a:cs typeface="Times New Roman" panose="02020603050405020304" pitchFamily="18" charset="0"/>
                <a:hlinkClick r:id="rId4"/>
              </a:rPr>
              <a:t>ltss_liaison@healthnet.com</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Phone: 559-540-7846				Phone: 909-293-6974			</a:t>
            </a:r>
          </a:p>
          <a:p>
            <a:pPr marL="0" marR="0">
              <a:lnSpc>
                <a:spcPct val="107000"/>
              </a:lnSpc>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buNone/>
            </a:pPr>
            <a:r>
              <a:rPr lang="en-US" sz="1800" b="1" kern="100" dirty="0" err="1">
                <a:latin typeface="Aptos" panose="020B0004020202020204" pitchFamily="34" charset="0"/>
                <a:ea typeface="Aptos" panose="020B0004020202020204" pitchFamily="34" charset="0"/>
                <a:cs typeface="Times New Roman" panose="02020603050405020304" pitchFamily="18" charset="0"/>
              </a:rPr>
              <a:t>CalViva</a:t>
            </a:r>
            <a:r>
              <a:rPr lang="en-US" sz="1800" b="1" kern="100" dirty="0">
                <a:latin typeface="Aptos" panose="020B0004020202020204" pitchFamily="34" charset="0"/>
                <a:ea typeface="Aptos" panose="020B0004020202020204" pitchFamily="34" charset="0"/>
                <a:cs typeface="Times New Roman" panose="02020603050405020304" pitchFamily="18" charset="0"/>
              </a:rPr>
              <a:t> Health S</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econdary Point of Contact:</a:t>
            </a:r>
          </a:p>
          <a:p>
            <a:pPr marL="0" marR="0">
              <a:lnSpc>
                <a:spcPct val="107000"/>
              </a:lnSpc>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Phone: 909-293-6974</a:t>
            </a:r>
          </a:p>
          <a:p>
            <a:pPr marL="0" marR="0">
              <a:lnSpc>
                <a:spcPct val="107000"/>
              </a:lnSpc>
              <a:buNone/>
            </a:pP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a:rPr>
              <a:t>Ltss_liaison@healthnet.com</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20000"/>
              </a:lnSpc>
            </a:pPr>
            <a:endParaRPr lang="en-US" sz="1800" b="1" dirty="0"/>
          </a:p>
          <a:p>
            <a:pPr marL="0" marR="0">
              <a:lnSpc>
                <a:spcPct val="107000"/>
              </a:lnSpc>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pPr>
            <a:endParaRPr lang="en-US" sz="1800"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20000"/>
              </a:lnSpc>
            </a:pPr>
            <a:endParaRPr lang="en-US" dirty="0"/>
          </a:p>
          <a:p>
            <a:pPr>
              <a:lnSpc>
                <a:spcPct val="120000"/>
              </a:lnSpc>
            </a:pPr>
            <a:endParaRPr lang="en-US" dirty="0"/>
          </a:p>
        </p:txBody>
      </p:sp>
      <p:sp>
        <p:nvSpPr>
          <p:cNvPr id="4" name="Footer Placeholder 3">
            <a:extLst>
              <a:ext uri="{FF2B5EF4-FFF2-40B4-BE49-F238E27FC236}">
                <a16:creationId xmlns:a16="http://schemas.microsoft.com/office/drawing/2014/main" id="{1FC8F350-2C56-6D5D-E305-63F329182B11}"/>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DB3491EA-5FE8-785E-1C7A-EF98C5577C33}"/>
              </a:ext>
            </a:extLst>
          </p:cNvPr>
          <p:cNvSpPr>
            <a:spLocks noGrp="1"/>
          </p:cNvSpPr>
          <p:nvPr>
            <p:ph type="sldNum" sz="quarter" idx="12"/>
          </p:nvPr>
        </p:nvSpPr>
        <p:spPr/>
        <p:txBody>
          <a:bodyPr/>
          <a:lstStyle/>
          <a:p>
            <a:fld id="{07DC6EF8-7239-44B8-A009-F3DF16CC696E}" type="slidenum">
              <a:rPr lang="en-US" smtClean="0"/>
              <a:t>18</a:t>
            </a:fld>
            <a:endParaRPr lang="en-US"/>
          </a:p>
        </p:txBody>
      </p:sp>
    </p:spTree>
    <p:extLst>
      <p:ext uri="{BB962C8B-B14F-4D97-AF65-F5344CB8AC3E}">
        <p14:creationId xmlns:p14="http://schemas.microsoft.com/office/powerpoint/2010/main" val="865238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Q&amp;A</a:t>
            </a: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333333"/>
                </a:solidFill>
                <a:effectLst/>
                <a:uLnTx/>
                <a:uFillTx/>
                <a:latin typeface="Calibri" panose="020F0502020204030204"/>
                <a:ea typeface="+mn-ea"/>
                <a:cs typeface="+mn-cs"/>
              </a:rPr>
              <a:t>Confidential and Proprietary Information</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6EF8-7239-44B8-A009-F3DF16CC696E}" type="slidenum">
              <a:rPr kumimoji="0" lang="en-US" sz="900" b="0" i="0" u="none" strike="noStrike" kern="1200" cap="none" spc="0" normalizeH="0" baseline="0" noProof="0" smtClean="0">
                <a:ln>
                  <a:noFill/>
                </a:ln>
                <a:solidFill>
                  <a:srgbClr val="333333"/>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900" b="0" i="0" u="none" strike="noStrike" kern="1200" cap="none" spc="0" normalizeH="0" baseline="0" noProof="0" dirty="0">
              <a:ln>
                <a:noFill/>
              </a:ln>
              <a:solidFill>
                <a:srgbClr val="333333"/>
              </a:solidFill>
              <a:effectLst/>
              <a:uLnTx/>
              <a:uFillTx/>
              <a:latin typeface="Calibri" panose="020F0502020204030204"/>
              <a:ea typeface="+mn-ea"/>
              <a:cs typeface="+mn-cs"/>
            </a:endParaRPr>
          </a:p>
        </p:txBody>
      </p:sp>
      <p:sp>
        <p:nvSpPr>
          <p:cNvPr id="9" name="Oval 8"/>
          <p:cNvSpPr>
            <a:spLocks noChangeAspect="1"/>
          </p:cNvSpPr>
          <p:nvPr/>
        </p:nvSpPr>
        <p:spPr>
          <a:xfrm>
            <a:off x="3425124" y="1304226"/>
            <a:ext cx="4572001" cy="4572001"/>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40000" dirty="0"/>
              <a:t>?</a:t>
            </a:r>
          </a:p>
        </p:txBody>
      </p:sp>
    </p:spTree>
    <p:extLst>
      <p:ext uri="{BB962C8B-B14F-4D97-AF65-F5344CB8AC3E}">
        <p14:creationId xmlns:p14="http://schemas.microsoft.com/office/powerpoint/2010/main" val="685882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a:extLst>
              <a:ext uri="{FF2B5EF4-FFF2-40B4-BE49-F238E27FC236}">
                <a16:creationId xmlns:a16="http://schemas.microsoft.com/office/drawing/2014/main" id="{1E9B6F98-73F5-0941-A857-E6B25306A023}"/>
              </a:ext>
            </a:extLst>
          </p:cNvPr>
          <p:cNvSpPr txBox="1">
            <a:spLocks/>
          </p:cNvSpPr>
          <p:nvPr/>
        </p:nvSpPr>
        <p:spPr>
          <a:xfrm>
            <a:off x="579850" y="6452606"/>
            <a:ext cx="4114800" cy="365125"/>
          </a:xfrm>
          <a:prstGeom prst="rect">
            <a:avLst/>
          </a:prstGeom>
        </p:spPr>
        <p:txBody>
          <a:bodyPr lIns="0" tIns="0" rIns="0" bIns="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900" dirty="0">
                <a:solidFill>
                  <a:schemeClr val="bg1"/>
                </a:solidFill>
              </a:rPr>
              <a:t>Confidential and Proprietary Information</a:t>
            </a:r>
          </a:p>
        </p:txBody>
      </p:sp>
      <p:sp>
        <p:nvSpPr>
          <p:cNvPr id="11" name="Title 1">
            <a:extLst>
              <a:ext uri="{FF2B5EF4-FFF2-40B4-BE49-F238E27FC236}">
                <a16:creationId xmlns:a16="http://schemas.microsoft.com/office/drawing/2014/main" id="{C755196C-EAFE-C44C-9FFB-DB5830F5AB77}"/>
              </a:ext>
            </a:extLst>
          </p:cNvPr>
          <p:cNvSpPr txBox="1">
            <a:spLocks/>
          </p:cNvSpPr>
          <p:nvPr/>
        </p:nvSpPr>
        <p:spPr>
          <a:xfrm>
            <a:off x="606890" y="2088821"/>
            <a:ext cx="10978219" cy="1007311"/>
          </a:xfrm>
          <a:prstGeom prst="rect">
            <a:avLst/>
          </a:prstGeom>
        </p:spPr>
        <p:txBody>
          <a:bodyPr vert="horz" lIns="0" tIns="0" rIns="0" bIns="0" rtlCol="0" anchor="t" anchorCtr="0">
            <a:normAutofit/>
          </a:bodyPr>
          <a:lstStyle>
            <a:lvl1pPr algn="ctr" defTabSz="914400" rtl="0" eaLnBrk="1" latinLnBrk="0" hangingPunct="1">
              <a:lnSpc>
                <a:spcPct val="90000"/>
              </a:lnSpc>
              <a:spcBef>
                <a:spcPct val="0"/>
              </a:spcBef>
              <a:buNone/>
              <a:defRPr sz="4800" kern="1200" baseline="0">
                <a:solidFill>
                  <a:srgbClr val="CB177D"/>
                </a:solidFill>
                <a:latin typeface="+mn-lt"/>
                <a:ea typeface="+mj-ea"/>
                <a:cs typeface="+mj-cs"/>
              </a:defRPr>
            </a:lvl1pPr>
          </a:lstStyle>
          <a:p>
            <a:r>
              <a:rPr lang="en-US" sz="3200" dirty="0"/>
              <a:t>Health Plans We Support</a:t>
            </a:r>
          </a:p>
        </p:txBody>
      </p:sp>
      <p:sp>
        <p:nvSpPr>
          <p:cNvPr id="3" name="Rectangle 2">
            <a:extLst>
              <a:ext uri="{FF2B5EF4-FFF2-40B4-BE49-F238E27FC236}">
                <a16:creationId xmlns:a16="http://schemas.microsoft.com/office/drawing/2014/main" id="{64B01A46-3951-299D-683E-5B66C2333747}"/>
              </a:ext>
            </a:extLst>
          </p:cNvPr>
          <p:cNvSpPr/>
          <p:nvPr/>
        </p:nvSpPr>
        <p:spPr>
          <a:xfrm>
            <a:off x="1415993" y="1051195"/>
            <a:ext cx="9492343" cy="2930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6E0EC42-B1A7-1896-45D0-C176BF09949C}"/>
              </a:ext>
            </a:extLst>
          </p:cNvPr>
          <p:cNvPicPr>
            <a:picLocks noChangeAspect="1"/>
          </p:cNvPicPr>
          <p:nvPr/>
        </p:nvPicPr>
        <p:blipFill>
          <a:blip r:embed="rId3"/>
          <a:stretch>
            <a:fillRect/>
          </a:stretch>
        </p:blipFill>
        <p:spPr>
          <a:xfrm flipV="1">
            <a:off x="1500950" y="1721537"/>
            <a:ext cx="9152956" cy="135223"/>
          </a:xfrm>
          <a:prstGeom prst="rect">
            <a:avLst/>
          </a:prstGeom>
        </p:spPr>
      </p:pic>
      <p:pic>
        <p:nvPicPr>
          <p:cNvPr id="12" name="Graphic 11">
            <a:extLst>
              <a:ext uri="{FF2B5EF4-FFF2-40B4-BE49-F238E27FC236}">
                <a16:creationId xmlns:a16="http://schemas.microsoft.com/office/drawing/2014/main" id="{F6C88FFB-D4D5-684A-A417-8048E56AF05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66221" y="395453"/>
            <a:ext cx="2191885" cy="1054324"/>
          </a:xfrm>
          <a:prstGeom prst="rect">
            <a:avLst/>
          </a:prstGeom>
        </p:spPr>
      </p:pic>
      <p:pic>
        <p:nvPicPr>
          <p:cNvPr id="8" name="Picture 7" descr="A picture containing text, font, logo, graphics&#10;&#10;Description automatically generated">
            <a:extLst>
              <a:ext uri="{FF2B5EF4-FFF2-40B4-BE49-F238E27FC236}">
                <a16:creationId xmlns:a16="http://schemas.microsoft.com/office/drawing/2014/main" id="{D8A8307B-9459-91EF-0715-23B87A00B4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86891" y="2852715"/>
            <a:ext cx="2429693" cy="1141220"/>
          </a:xfrm>
          <a:prstGeom prst="rect">
            <a:avLst/>
          </a:prstGeom>
        </p:spPr>
      </p:pic>
      <p:pic>
        <p:nvPicPr>
          <p:cNvPr id="10" name="Picture 9" descr="A picture containing text, font, logo, graphics&#10;&#10;Description automatically generated">
            <a:extLst>
              <a:ext uri="{FF2B5EF4-FFF2-40B4-BE49-F238E27FC236}">
                <a16:creationId xmlns:a16="http://schemas.microsoft.com/office/drawing/2014/main" id="{C44FE2DD-92AF-949D-EEEC-B5CE74BD7FC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61909" y="2882155"/>
            <a:ext cx="2743200" cy="1115568"/>
          </a:xfrm>
          <a:prstGeom prst="rect">
            <a:avLst/>
          </a:prstGeom>
        </p:spPr>
      </p:pic>
      <p:sp>
        <p:nvSpPr>
          <p:cNvPr id="4" name="TextBox 3">
            <a:extLst>
              <a:ext uri="{FF2B5EF4-FFF2-40B4-BE49-F238E27FC236}">
                <a16:creationId xmlns:a16="http://schemas.microsoft.com/office/drawing/2014/main" id="{5A00FFEF-5ADD-5672-8AF9-AD19D77B8035}"/>
              </a:ext>
            </a:extLst>
          </p:cNvPr>
          <p:cNvSpPr txBox="1"/>
          <p:nvPr/>
        </p:nvSpPr>
        <p:spPr>
          <a:xfrm>
            <a:off x="1415993" y="4926113"/>
            <a:ext cx="9382636" cy="754053"/>
          </a:xfrm>
          <a:prstGeom prst="rect">
            <a:avLst/>
          </a:prstGeom>
          <a:noFill/>
        </p:spPr>
        <p:txBody>
          <a:bodyPr wrap="square" lIns="0" tIns="0" rIns="0" bIns="0" rtlCol="0">
            <a:spAutoFit/>
          </a:bodyPr>
          <a:lstStyle/>
          <a:p>
            <a:endParaRPr lang="en-US" sz="800" dirty="0">
              <a:solidFill>
                <a:schemeClr val="tx2"/>
              </a:solidFill>
            </a:endParaRPr>
          </a:p>
          <a:p>
            <a:r>
              <a:rPr lang="en-US" sz="800" b="1" dirty="0">
                <a:solidFill>
                  <a:schemeClr val="tx2"/>
                </a:solidFill>
              </a:rPr>
              <a:t>Notice:  </a:t>
            </a:r>
          </a:p>
          <a:p>
            <a:r>
              <a:rPr lang="en-US" sz="800" dirty="0" err="1">
                <a:solidFill>
                  <a:schemeClr val="tx2"/>
                </a:solidFill>
              </a:rPr>
              <a:t>CalViva</a:t>
            </a:r>
            <a:r>
              <a:rPr lang="en-US" sz="800" dirty="0">
                <a:solidFill>
                  <a:schemeClr val="tx2"/>
                </a:solidFill>
              </a:rPr>
              <a:t> Health is a licensed health plan in California </a:t>
            </a:r>
            <a:r>
              <a:rPr lang="en-US" sz="800" b="1" i="1" dirty="0">
                <a:solidFill>
                  <a:schemeClr val="tx2"/>
                </a:solidFill>
              </a:rPr>
              <a:t>operated by the Fresno-Kings-Madera Regional Health Authority</a:t>
            </a:r>
            <a:r>
              <a:rPr lang="en-US" sz="800" dirty="0">
                <a:solidFill>
                  <a:schemeClr val="tx2"/>
                </a:solidFill>
              </a:rPr>
              <a:t> that provides services to Medi-Cal enrollees in Fresno, Kings and Madera counties. </a:t>
            </a:r>
            <a:r>
              <a:rPr lang="en-US" sz="800" dirty="0" err="1">
                <a:solidFill>
                  <a:schemeClr val="tx2"/>
                </a:solidFill>
              </a:rPr>
              <a:t>CalViva</a:t>
            </a:r>
            <a:r>
              <a:rPr lang="en-US" sz="800" dirty="0">
                <a:solidFill>
                  <a:schemeClr val="tx2"/>
                </a:solidFill>
              </a:rPr>
              <a:t> Health contracts with Health Net Community Solutions, Inc. to arrange </a:t>
            </a:r>
            <a:r>
              <a:rPr lang="en-US" sz="800" b="1" i="1" dirty="0">
                <a:solidFill>
                  <a:schemeClr val="tx2"/>
                </a:solidFill>
              </a:rPr>
              <a:t>health care </a:t>
            </a:r>
            <a:r>
              <a:rPr lang="en-US" sz="800" dirty="0">
                <a:solidFill>
                  <a:schemeClr val="tx2"/>
                </a:solidFill>
              </a:rPr>
              <a:t>services </a:t>
            </a:r>
            <a:r>
              <a:rPr lang="en-US" sz="800" b="1" i="1" dirty="0">
                <a:solidFill>
                  <a:schemeClr val="tx2"/>
                </a:solidFill>
              </a:rPr>
              <a:t>for </a:t>
            </a:r>
            <a:r>
              <a:rPr lang="en-US" sz="800" b="1" i="1" dirty="0" err="1">
                <a:solidFill>
                  <a:schemeClr val="tx2"/>
                </a:solidFill>
              </a:rPr>
              <a:t>CalViva</a:t>
            </a:r>
            <a:r>
              <a:rPr lang="en-US" sz="800" b="1" i="1" dirty="0">
                <a:solidFill>
                  <a:schemeClr val="tx2"/>
                </a:solidFill>
              </a:rPr>
              <a:t> Health enrollees</a:t>
            </a:r>
            <a:r>
              <a:rPr lang="en-US" sz="800" dirty="0">
                <a:solidFill>
                  <a:schemeClr val="tx2"/>
                </a:solidFill>
              </a:rPr>
              <a:t>. Community Health Plan of Imperial Valley (“CHPIV”) is the Local Health Authority (LHA) in Imperial County, providing services to Medi-Cal enrollees in Imperial County. CHPIV contracts with Health Net Community Solutions, Inc. to arrange health care services to CHPIV members. *Health Net Community Solutions, Inc. is a subsidiary of Health Net, LLC and Centene Corporation. Health Net is a registered service mark of Health Net, LLC. All other identified trademarks/service marks remain the property of their respective companies. All rights reserved</a:t>
            </a:r>
            <a:r>
              <a:rPr lang="en-US" sz="900" dirty="0">
                <a:solidFill>
                  <a:schemeClr val="tx2"/>
                </a:solidFill>
              </a:rPr>
              <a:t>.  </a:t>
            </a:r>
          </a:p>
        </p:txBody>
      </p:sp>
    </p:spTree>
    <p:extLst>
      <p:ext uri="{BB962C8B-B14F-4D97-AF65-F5344CB8AC3E}">
        <p14:creationId xmlns:p14="http://schemas.microsoft.com/office/powerpoint/2010/main" val="34325617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23DFF-06DF-D54C-9DF3-3CFDEC8B2CC8}"/>
              </a:ext>
            </a:extLst>
          </p:cNvPr>
          <p:cNvSpPr>
            <a:spLocks noGrp="1"/>
          </p:cNvSpPr>
          <p:nvPr>
            <p:ph type="ctrTitle"/>
          </p:nvPr>
        </p:nvSpPr>
        <p:spPr>
          <a:xfrm>
            <a:off x="1447800" y="3172548"/>
            <a:ext cx="9648986" cy="1379132"/>
          </a:xfrm>
        </p:spPr>
        <p:txBody>
          <a:bodyPr>
            <a:normAutofit/>
          </a:bodyPr>
          <a:lstStyle/>
          <a:p>
            <a:r>
              <a:rPr lang="en-US" sz="4400" dirty="0"/>
              <a:t>Thank you</a:t>
            </a:r>
            <a:endParaRPr lang="en-US" sz="4600" dirty="0"/>
          </a:p>
        </p:txBody>
      </p:sp>
    </p:spTree>
    <p:extLst>
      <p:ext uri="{BB962C8B-B14F-4D97-AF65-F5344CB8AC3E}">
        <p14:creationId xmlns:p14="http://schemas.microsoft.com/office/powerpoint/2010/main" val="2535602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17B83-60C1-4CD9-81DD-3D93C96CF504}"/>
              </a:ext>
            </a:extLst>
          </p:cNvPr>
          <p:cNvSpPr>
            <a:spLocks noGrp="1"/>
          </p:cNvSpPr>
          <p:nvPr>
            <p:ph type="title"/>
          </p:nvPr>
        </p:nvSpPr>
        <p:spPr>
          <a:xfrm>
            <a:off x="5160079" y="400887"/>
            <a:ext cx="7174028" cy="1007311"/>
          </a:xfrm>
        </p:spPr>
        <p:txBody>
          <a:bodyPr>
            <a:normAutofit/>
          </a:bodyPr>
          <a:lstStyle/>
          <a:p>
            <a:r>
              <a:rPr lang="en-US" dirty="0"/>
              <a:t>Health Net Medi-Cal Footprint</a:t>
            </a:r>
            <a:endParaRPr lang="en-US" i="1" dirty="0"/>
          </a:p>
        </p:txBody>
      </p:sp>
      <p:sp>
        <p:nvSpPr>
          <p:cNvPr id="4" name="Slide Number Placeholder 3">
            <a:extLst>
              <a:ext uri="{FF2B5EF4-FFF2-40B4-BE49-F238E27FC236}">
                <a16:creationId xmlns:a16="http://schemas.microsoft.com/office/drawing/2014/main" id="{4BC14C44-B379-48E7-9EF5-2932F68179B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6EF8-7239-44B8-A009-F3DF16CC696E}" type="slidenum">
              <a:rPr kumimoji="0" lang="en-US" sz="900" b="0" i="0" u="none" strike="noStrike" kern="1200" cap="none" spc="0" normalizeH="0" baseline="0" noProof="0" smtClean="0">
                <a:ln>
                  <a:noFill/>
                </a:ln>
                <a:solidFill>
                  <a:srgbClr val="333333"/>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dirty="0">
              <a:ln>
                <a:noFill/>
              </a:ln>
              <a:solidFill>
                <a:srgbClr val="333333"/>
              </a:solidFill>
              <a:effectLst/>
              <a:uLnTx/>
              <a:uFillTx/>
              <a:latin typeface="Calibri" panose="020F0502020204030204"/>
              <a:ea typeface="+mn-ea"/>
              <a:cs typeface="+mn-cs"/>
            </a:endParaRPr>
          </a:p>
        </p:txBody>
      </p:sp>
      <p:sp>
        <p:nvSpPr>
          <p:cNvPr id="11" name="Rounded Rectangle 6">
            <a:extLst>
              <a:ext uri="{FF2B5EF4-FFF2-40B4-BE49-F238E27FC236}">
                <a16:creationId xmlns:a16="http://schemas.microsoft.com/office/drawing/2014/main" id="{C332D145-6A12-488F-9DEA-3CA5A08A9B64}"/>
              </a:ext>
            </a:extLst>
          </p:cNvPr>
          <p:cNvSpPr/>
          <p:nvPr/>
        </p:nvSpPr>
        <p:spPr>
          <a:xfrm>
            <a:off x="6154794" y="1769660"/>
            <a:ext cx="3342090" cy="2340344"/>
          </a:xfrm>
          <a:prstGeom prst="round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060620BB-B546-4469-B7B4-09A4DD71B8AF}"/>
              </a:ext>
            </a:extLst>
          </p:cNvPr>
          <p:cNvSpPr/>
          <p:nvPr/>
        </p:nvSpPr>
        <p:spPr>
          <a:xfrm>
            <a:off x="6503778" y="2097770"/>
            <a:ext cx="320842" cy="32024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F2798D17-37A1-4B2A-88BF-A2F72EC0FE73}"/>
              </a:ext>
            </a:extLst>
          </p:cNvPr>
          <p:cNvSpPr/>
          <p:nvPr/>
        </p:nvSpPr>
        <p:spPr>
          <a:xfrm>
            <a:off x="6503017" y="2691502"/>
            <a:ext cx="320842" cy="320248"/>
          </a:xfrm>
          <a:prstGeom prst="rect">
            <a:avLst/>
          </a:prstGeom>
          <a:solidFill>
            <a:srgbClr val="1CA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4C445304-DA45-4CCB-A148-565D12AA4B24}"/>
              </a:ext>
            </a:extLst>
          </p:cNvPr>
          <p:cNvSpPr txBox="1"/>
          <p:nvPr/>
        </p:nvSpPr>
        <p:spPr>
          <a:xfrm>
            <a:off x="6978398" y="2112320"/>
            <a:ext cx="3454794" cy="353943"/>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DDDDDD">
                    <a:lumMod val="50000"/>
                  </a:srgbClr>
                </a:solidFill>
                <a:effectLst/>
                <a:uLnTx/>
                <a:uFillTx/>
                <a:latin typeface="Arial" panose="020B0604020202020204" pitchFamily="34" charset="0"/>
                <a:ea typeface="+mn-ea"/>
                <a:cs typeface="Arial" panose="020B0604020202020204" pitchFamily="34" charset="0"/>
              </a:rPr>
              <a:t>Health Net Community Solutions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DDDDDD">
                    <a:lumMod val="50000"/>
                  </a:srgbClr>
                </a:solidFill>
                <a:effectLst/>
                <a:uLnTx/>
                <a:uFillTx/>
                <a:latin typeface="Arial" panose="020B0604020202020204" pitchFamily="34" charset="0"/>
                <a:ea typeface="+mn-ea"/>
                <a:cs typeface="Arial" panose="020B0604020202020204" pitchFamily="34" charset="0"/>
              </a:rPr>
              <a:t>Direct Contract with DHCS</a:t>
            </a:r>
          </a:p>
        </p:txBody>
      </p:sp>
      <p:sp>
        <p:nvSpPr>
          <p:cNvPr id="24" name="TextBox 23">
            <a:extLst>
              <a:ext uri="{FF2B5EF4-FFF2-40B4-BE49-F238E27FC236}">
                <a16:creationId xmlns:a16="http://schemas.microsoft.com/office/drawing/2014/main" id="{B65B0F49-32A3-4D03-A635-D7F6D7D83633}"/>
              </a:ext>
            </a:extLst>
          </p:cNvPr>
          <p:cNvSpPr txBox="1"/>
          <p:nvPr/>
        </p:nvSpPr>
        <p:spPr>
          <a:xfrm>
            <a:off x="6983147" y="2662554"/>
            <a:ext cx="2075796" cy="50783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err="1">
                <a:ln>
                  <a:noFill/>
                </a:ln>
                <a:solidFill>
                  <a:srgbClr val="DDDDDD">
                    <a:lumMod val="50000"/>
                  </a:srgbClr>
                </a:solidFill>
                <a:effectLst/>
                <a:uLnTx/>
                <a:uFillTx/>
                <a:latin typeface="Arial" panose="020B0604020202020204" pitchFamily="34" charset="0"/>
                <a:ea typeface="+mn-ea"/>
                <a:cs typeface="Arial" panose="020B0604020202020204" pitchFamily="34" charset="0"/>
              </a:rPr>
              <a:t>CalViva</a:t>
            </a:r>
            <a:r>
              <a:rPr kumimoji="0" lang="en-US" sz="1100" b="0" i="0" u="none" strike="noStrike" kern="1200" cap="none" spc="0" normalizeH="0" baseline="0" noProof="0" dirty="0">
                <a:ln>
                  <a:noFill/>
                </a:ln>
                <a:solidFill>
                  <a:srgbClr val="DDDDDD">
                    <a:lumMod val="50000"/>
                  </a:srgbClr>
                </a:solidFill>
                <a:effectLst/>
                <a:uLnTx/>
                <a:uFillTx/>
                <a:latin typeface="Arial" panose="020B0604020202020204" pitchFamily="34" charset="0"/>
                <a:ea typeface="+mn-ea"/>
                <a:cs typeface="Arial" panose="020B0604020202020204" pitchFamily="34" charset="0"/>
              </a:rPr>
              <a:t> Health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DDDDDD">
                    <a:lumMod val="50000"/>
                  </a:srgbClr>
                </a:solidFill>
                <a:latin typeface="Arial" panose="020B0604020202020204" pitchFamily="34" charset="0"/>
                <a:cs typeface="Arial" panose="020B0604020202020204" pitchFamily="34" charset="0"/>
              </a:rPr>
              <a:t>(Madera, Fresno and Kings Counties)</a:t>
            </a:r>
            <a:endParaRPr kumimoji="0" lang="en-US" sz="1100" b="0" i="0" u="none" strike="noStrike" kern="1200" cap="none" spc="0" normalizeH="0" baseline="0" noProof="0" dirty="0">
              <a:ln>
                <a:noFill/>
              </a:ln>
              <a:solidFill>
                <a:srgbClr val="DDDDDD">
                  <a:lumMod val="50000"/>
                </a:srgbClr>
              </a:solidFill>
              <a:effectLst/>
              <a:uLnTx/>
              <a:uFillTx/>
              <a:latin typeface="Arial" panose="020B0604020202020204" pitchFamily="34" charset="0"/>
              <a:ea typeface="+mn-ea"/>
              <a:cs typeface="Arial" panose="020B0604020202020204" pitchFamily="34" charset="0"/>
            </a:endParaRPr>
          </a:p>
        </p:txBody>
      </p:sp>
      <p:sp>
        <p:nvSpPr>
          <p:cNvPr id="3" name="Rectangle 2">
            <a:extLst>
              <a:ext uri="{FF2B5EF4-FFF2-40B4-BE49-F238E27FC236}">
                <a16:creationId xmlns:a16="http://schemas.microsoft.com/office/drawing/2014/main" id="{3C548AAD-7CAC-1D9D-0391-AB220C38D771}"/>
              </a:ext>
            </a:extLst>
          </p:cNvPr>
          <p:cNvSpPr/>
          <p:nvPr/>
        </p:nvSpPr>
        <p:spPr>
          <a:xfrm>
            <a:off x="6503017" y="3445130"/>
            <a:ext cx="320842" cy="320248"/>
          </a:xfrm>
          <a:prstGeom prst="rect">
            <a:avLst/>
          </a:prstGeom>
          <a:solidFill>
            <a:srgbClr val="AAC9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A90CD4D9-CE7D-FFC0-58C4-F7D5263F880C}"/>
              </a:ext>
            </a:extLst>
          </p:cNvPr>
          <p:cNvSpPr txBox="1"/>
          <p:nvPr/>
        </p:nvSpPr>
        <p:spPr>
          <a:xfrm>
            <a:off x="6983147" y="3403982"/>
            <a:ext cx="2075796" cy="33855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DDDDDD">
                    <a:lumMod val="50000"/>
                  </a:srgbClr>
                </a:solidFill>
                <a:effectLst/>
                <a:uLnTx/>
                <a:uFillTx/>
                <a:latin typeface="Arial" panose="020B0604020202020204" pitchFamily="34" charset="0"/>
                <a:ea typeface="+mn-ea"/>
                <a:cs typeface="Arial" panose="020B0604020202020204" pitchFamily="34" charset="0"/>
              </a:rPr>
              <a:t>Community Health Plan of Imperial Valley (Imperial County)</a:t>
            </a:r>
          </a:p>
        </p:txBody>
      </p:sp>
      <p:grpSp>
        <p:nvGrpSpPr>
          <p:cNvPr id="1626" name="Group 1625">
            <a:extLst>
              <a:ext uri="{FF2B5EF4-FFF2-40B4-BE49-F238E27FC236}">
                <a16:creationId xmlns:a16="http://schemas.microsoft.com/office/drawing/2014/main" id="{32CA2323-5060-BB2E-9351-99572EB8B18E}"/>
              </a:ext>
            </a:extLst>
          </p:cNvPr>
          <p:cNvGrpSpPr/>
          <p:nvPr/>
        </p:nvGrpSpPr>
        <p:grpSpPr>
          <a:xfrm>
            <a:off x="819713" y="400887"/>
            <a:ext cx="4897140" cy="5585057"/>
            <a:chOff x="3808982" y="828546"/>
            <a:chExt cx="4557301" cy="5197480"/>
          </a:xfrm>
        </p:grpSpPr>
        <p:sp>
          <p:nvSpPr>
            <p:cNvPr id="1627" name="Freeform 1626">
              <a:extLst>
                <a:ext uri="{FF2B5EF4-FFF2-40B4-BE49-F238E27FC236}">
                  <a16:creationId xmlns:a16="http://schemas.microsoft.com/office/drawing/2014/main" id="{5C83FF66-32D0-7EBA-C2EC-D9C7DE51C4EC}"/>
                </a:ext>
              </a:extLst>
            </p:cNvPr>
            <p:cNvSpPr/>
            <p:nvPr/>
          </p:nvSpPr>
          <p:spPr>
            <a:xfrm>
              <a:off x="4756308" y="3084595"/>
              <a:ext cx="371475" cy="237979"/>
            </a:xfrm>
            <a:custGeom>
              <a:avLst/>
              <a:gdLst>
                <a:gd name="connsiteX0" fmla="*/ 371475 w 371475"/>
                <a:gd name="connsiteY0" fmla="*/ 228461 h 237979"/>
                <a:gd name="connsiteX1" fmla="*/ 123825 w 371475"/>
                <a:gd name="connsiteY1" fmla="*/ 237980 h 237979"/>
                <a:gd name="connsiteX2" fmla="*/ 114300 w 371475"/>
                <a:gd name="connsiteY2" fmla="*/ 218942 h 237979"/>
                <a:gd name="connsiteX3" fmla="*/ 95250 w 371475"/>
                <a:gd name="connsiteY3" fmla="*/ 209422 h 237979"/>
                <a:gd name="connsiteX4" fmla="*/ 66675 w 371475"/>
                <a:gd name="connsiteY4" fmla="*/ 123750 h 237979"/>
                <a:gd name="connsiteX5" fmla="*/ 38100 w 371475"/>
                <a:gd name="connsiteY5" fmla="*/ 95192 h 237979"/>
                <a:gd name="connsiteX6" fmla="*/ 47625 w 371475"/>
                <a:gd name="connsiteY6" fmla="*/ 95192 h 237979"/>
                <a:gd name="connsiteX7" fmla="*/ 38100 w 371475"/>
                <a:gd name="connsiteY7" fmla="*/ 76154 h 237979"/>
                <a:gd name="connsiteX8" fmla="*/ 0 w 371475"/>
                <a:gd name="connsiteY8" fmla="*/ 57115 h 237979"/>
                <a:gd name="connsiteX9" fmla="*/ 9525 w 371475"/>
                <a:gd name="connsiteY9" fmla="*/ 28558 h 237979"/>
                <a:gd name="connsiteX10" fmla="*/ 0 w 371475"/>
                <a:gd name="connsiteY10" fmla="*/ 0 h 237979"/>
                <a:gd name="connsiteX11" fmla="*/ 28575 w 371475"/>
                <a:gd name="connsiteY11" fmla="*/ 0 h 237979"/>
                <a:gd name="connsiteX12" fmla="*/ 57150 w 371475"/>
                <a:gd name="connsiteY12" fmla="*/ 38077 h 237979"/>
                <a:gd name="connsiteX13" fmla="*/ 123825 w 371475"/>
                <a:gd name="connsiteY13" fmla="*/ 57115 h 237979"/>
                <a:gd name="connsiteX14" fmla="*/ 161925 w 371475"/>
                <a:gd name="connsiteY14" fmla="*/ 95192 h 237979"/>
                <a:gd name="connsiteX15" fmla="*/ 333375 w 371475"/>
                <a:gd name="connsiteY15" fmla="*/ 47596 h 237979"/>
                <a:gd name="connsiteX16" fmla="*/ 333375 w 371475"/>
                <a:gd name="connsiteY16" fmla="*/ 190384 h 237979"/>
                <a:gd name="connsiteX17" fmla="*/ 371475 w 371475"/>
                <a:gd name="connsiteY17" fmla="*/ 218942 h 237979"/>
                <a:gd name="connsiteX18" fmla="*/ 371475 w 371475"/>
                <a:gd name="connsiteY18" fmla="*/ 228461 h 237979"/>
                <a:gd name="connsiteX19" fmla="*/ 371475 w 371475"/>
                <a:gd name="connsiteY19" fmla="*/ 228461 h 237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71475" h="237979">
                  <a:moveTo>
                    <a:pt x="371475" y="228461"/>
                  </a:moveTo>
                  <a:lnTo>
                    <a:pt x="123825" y="237980"/>
                  </a:lnTo>
                  <a:lnTo>
                    <a:pt x="114300" y="218942"/>
                  </a:lnTo>
                  <a:lnTo>
                    <a:pt x="95250" y="209422"/>
                  </a:lnTo>
                  <a:lnTo>
                    <a:pt x="66675" y="123750"/>
                  </a:lnTo>
                  <a:lnTo>
                    <a:pt x="38100" y="95192"/>
                  </a:lnTo>
                  <a:lnTo>
                    <a:pt x="47625" y="95192"/>
                  </a:lnTo>
                  <a:lnTo>
                    <a:pt x="38100" y="76154"/>
                  </a:lnTo>
                  <a:lnTo>
                    <a:pt x="0" y="57115"/>
                  </a:lnTo>
                  <a:lnTo>
                    <a:pt x="9525" y="28558"/>
                  </a:lnTo>
                  <a:lnTo>
                    <a:pt x="0" y="0"/>
                  </a:lnTo>
                  <a:lnTo>
                    <a:pt x="28575" y="0"/>
                  </a:lnTo>
                  <a:lnTo>
                    <a:pt x="57150" y="38077"/>
                  </a:lnTo>
                  <a:lnTo>
                    <a:pt x="123825" y="57115"/>
                  </a:lnTo>
                  <a:lnTo>
                    <a:pt x="161925" y="95192"/>
                  </a:lnTo>
                  <a:lnTo>
                    <a:pt x="333375" y="47596"/>
                  </a:lnTo>
                  <a:lnTo>
                    <a:pt x="333375" y="190384"/>
                  </a:lnTo>
                  <a:lnTo>
                    <a:pt x="371475" y="218942"/>
                  </a:lnTo>
                  <a:lnTo>
                    <a:pt x="371475" y="228461"/>
                  </a:lnTo>
                  <a:lnTo>
                    <a:pt x="371475" y="228461"/>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28" name="Freeform 1627">
              <a:extLst>
                <a:ext uri="{FF2B5EF4-FFF2-40B4-BE49-F238E27FC236}">
                  <a16:creationId xmlns:a16="http://schemas.microsoft.com/office/drawing/2014/main" id="{73EC06AA-8D38-B821-4BA1-23E55A9A7E07}"/>
                </a:ext>
              </a:extLst>
            </p:cNvPr>
            <p:cNvSpPr/>
            <p:nvPr/>
          </p:nvSpPr>
          <p:spPr>
            <a:xfrm>
              <a:off x="4880133" y="3313056"/>
              <a:ext cx="247650" cy="9519"/>
            </a:xfrm>
            <a:custGeom>
              <a:avLst/>
              <a:gdLst>
                <a:gd name="connsiteX0" fmla="*/ 247650 w 247650"/>
                <a:gd name="connsiteY0" fmla="*/ 0 h 9519"/>
                <a:gd name="connsiteX1" fmla="*/ 0 w 247650"/>
                <a:gd name="connsiteY1" fmla="*/ 9519 h 9519"/>
              </a:gdLst>
              <a:ahLst/>
              <a:cxnLst>
                <a:cxn ang="0">
                  <a:pos x="connsiteX0" y="connsiteY0"/>
                </a:cxn>
                <a:cxn ang="0">
                  <a:pos x="connsiteX1" y="connsiteY1"/>
                </a:cxn>
              </a:cxnLst>
              <a:rect l="l" t="t" r="r" b="b"/>
              <a:pathLst>
                <a:path w="247650" h="9519">
                  <a:moveTo>
                    <a:pt x="2476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29" name="Freeform 1628">
              <a:extLst>
                <a:ext uri="{FF2B5EF4-FFF2-40B4-BE49-F238E27FC236}">
                  <a16:creationId xmlns:a16="http://schemas.microsoft.com/office/drawing/2014/main" id="{9C2B64FB-42AF-231F-ACC4-FEAFD1CF92F2}"/>
                </a:ext>
              </a:extLst>
            </p:cNvPr>
            <p:cNvSpPr/>
            <p:nvPr/>
          </p:nvSpPr>
          <p:spPr>
            <a:xfrm>
              <a:off x="4870608" y="3303537"/>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30" name="Freeform 1629">
              <a:extLst>
                <a:ext uri="{FF2B5EF4-FFF2-40B4-BE49-F238E27FC236}">
                  <a16:creationId xmlns:a16="http://schemas.microsoft.com/office/drawing/2014/main" id="{AB4EB31B-670C-11F0-5B99-9E44808048DC}"/>
                </a:ext>
              </a:extLst>
            </p:cNvPr>
            <p:cNvSpPr/>
            <p:nvPr/>
          </p:nvSpPr>
          <p:spPr>
            <a:xfrm>
              <a:off x="4851558" y="3294017"/>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31" name="Freeform 1630">
              <a:extLst>
                <a:ext uri="{FF2B5EF4-FFF2-40B4-BE49-F238E27FC236}">
                  <a16:creationId xmlns:a16="http://schemas.microsoft.com/office/drawing/2014/main" id="{C5630773-80B8-CACA-690A-76FDD72FBDE5}"/>
                </a:ext>
              </a:extLst>
            </p:cNvPr>
            <p:cNvSpPr/>
            <p:nvPr/>
          </p:nvSpPr>
          <p:spPr>
            <a:xfrm>
              <a:off x="4822983" y="3208345"/>
              <a:ext cx="28575" cy="85672"/>
            </a:xfrm>
            <a:custGeom>
              <a:avLst/>
              <a:gdLst>
                <a:gd name="connsiteX0" fmla="*/ 28575 w 28575"/>
                <a:gd name="connsiteY0" fmla="*/ 85673 h 85672"/>
                <a:gd name="connsiteX1" fmla="*/ 0 w 28575"/>
                <a:gd name="connsiteY1" fmla="*/ 0 h 85672"/>
              </a:gdLst>
              <a:ahLst/>
              <a:cxnLst>
                <a:cxn ang="0">
                  <a:pos x="connsiteX0" y="connsiteY0"/>
                </a:cxn>
                <a:cxn ang="0">
                  <a:pos x="connsiteX1" y="connsiteY1"/>
                </a:cxn>
              </a:cxnLst>
              <a:rect l="l" t="t" r="r" b="b"/>
              <a:pathLst>
                <a:path w="28575" h="85672">
                  <a:moveTo>
                    <a:pt x="28575"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32" name="Freeform 1631">
              <a:extLst>
                <a:ext uri="{FF2B5EF4-FFF2-40B4-BE49-F238E27FC236}">
                  <a16:creationId xmlns:a16="http://schemas.microsoft.com/office/drawing/2014/main" id="{2CF76591-C795-6A46-EA06-D2E737D2B73C}"/>
                </a:ext>
              </a:extLst>
            </p:cNvPr>
            <p:cNvSpPr/>
            <p:nvPr/>
          </p:nvSpPr>
          <p:spPr>
            <a:xfrm>
              <a:off x="4794408" y="3179787"/>
              <a:ext cx="28575" cy="28557"/>
            </a:xfrm>
            <a:custGeom>
              <a:avLst/>
              <a:gdLst>
                <a:gd name="connsiteX0" fmla="*/ 28575 w 28575"/>
                <a:gd name="connsiteY0" fmla="*/ 28558 h 28557"/>
                <a:gd name="connsiteX1" fmla="*/ 0 w 28575"/>
                <a:gd name="connsiteY1" fmla="*/ 0 h 28557"/>
              </a:gdLst>
              <a:ahLst/>
              <a:cxnLst>
                <a:cxn ang="0">
                  <a:pos x="connsiteX0" y="connsiteY0"/>
                </a:cxn>
                <a:cxn ang="0">
                  <a:pos x="connsiteX1" y="connsiteY1"/>
                </a:cxn>
              </a:cxnLst>
              <a:rect l="l" t="t" r="r" b="b"/>
              <a:pathLst>
                <a:path w="28575" h="28557">
                  <a:moveTo>
                    <a:pt x="285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33" name="Freeform 1632">
              <a:extLst>
                <a:ext uri="{FF2B5EF4-FFF2-40B4-BE49-F238E27FC236}">
                  <a16:creationId xmlns:a16="http://schemas.microsoft.com/office/drawing/2014/main" id="{8456DB9B-5294-FFA2-12FF-A6F4BF67EAF9}"/>
                </a:ext>
              </a:extLst>
            </p:cNvPr>
            <p:cNvSpPr/>
            <p:nvPr/>
          </p:nvSpPr>
          <p:spPr>
            <a:xfrm>
              <a:off x="4794408" y="3179787"/>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34" name="Freeform 1633">
              <a:extLst>
                <a:ext uri="{FF2B5EF4-FFF2-40B4-BE49-F238E27FC236}">
                  <a16:creationId xmlns:a16="http://schemas.microsoft.com/office/drawing/2014/main" id="{D342F6AE-942B-BB7B-8142-5A86B68C3FFF}"/>
                </a:ext>
              </a:extLst>
            </p:cNvPr>
            <p:cNvSpPr/>
            <p:nvPr/>
          </p:nvSpPr>
          <p:spPr>
            <a:xfrm>
              <a:off x="4794408" y="3160749"/>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35" name="Freeform 1634">
              <a:extLst>
                <a:ext uri="{FF2B5EF4-FFF2-40B4-BE49-F238E27FC236}">
                  <a16:creationId xmlns:a16="http://schemas.microsoft.com/office/drawing/2014/main" id="{66881EA7-EE83-8A98-E80D-DF6EBC9EDDAC}"/>
                </a:ext>
              </a:extLst>
            </p:cNvPr>
            <p:cNvSpPr/>
            <p:nvPr/>
          </p:nvSpPr>
          <p:spPr>
            <a:xfrm>
              <a:off x="4756308" y="3141710"/>
              <a:ext cx="38100" cy="19038"/>
            </a:xfrm>
            <a:custGeom>
              <a:avLst/>
              <a:gdLst>
                <a:gd name="connsiteX0" fmla="*/ 38100 w 38100"/>
                <a:gd name="connsiteY0" fmla="*/ 19038 h 19038"/>
                <a:gd name="connsiteX1" fmla="*/ 0 w 38100"/>
                <a:gd name="connsiteY1" fmla="*/ 0 h 19038"/>
              </a:gdLst>
              <a:ahLst/>
              <a:cxnLst>
                <a:cxn ang="0">
                  <a:pos x="connsiteX0" y="connsiteY0"/>
                </a:cxn>
                <a:cxn ang="0">
                  <a:pos x="connsiteX1" y="connsiteY1"/>
                </a:cxn>
              </a:cxnLst>
              <a:rect l="l" t="t" r="r" b="b"/>
              <a:pathLst>
                <a:path w="38100" h="19038">
                  <a:moveTo>
                    <a:pt x="3810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36" name="Freeform 1635">
              <a:extLst>
                <a:ext uri="{FF2B5EF4-FFF2-40B4-BE49-F238E27FC236}">
                  <a16:creationId xmlns:a16="http://schemas.microsoft.com/office/drawing/2014/main" id="{14CD20AE-9CC4-587A-7114-53AA87C1EFB4}"/>
                </a:ext>
              </a:extLst>
            </p:cNvPr>
            <p:cNvSpPr/>
            <p:nvPr/>
          </p:nvSpPr>
          <p:spPr>
            <a:xfrm>
              <a:off x="4756308" y="3113153"/>
              <a:ext cx="9525" cy="28557"/>
            </a:xfrm>
            <a:custGeom>
              <a:avLst/>
              <a:gdLst>
                <a:gd name="connsiteX0" fmla="*/ 0 w 9525"/>
                <a:gd name="connsiteY0" fmla="*/ 28558 h 28557"/>
                <a:gd name="connsiteX1" fmla="*/ 9525 w 9525"/>
                <a:gd name="connsiteY1" fmla="*/ 0 h 28557"/>
              </a:gdLst>
              <a:ahLst/>
              <a:cxnLst>
                <a:cxn ang="0">
                  <a:pos x="connsiteX0" y="connsiteY0"/>
                </a:cxn>
                <a:cxn ang="0">
                  <a:pos x="connsiteX1" y="connsiteY1"/>
                </a:cxn>
              </a:cxnLst>
              <a:rect l="l" t="t" r="r" b="b"/>
              <a:pathLst>
                <a:path w="9525" h="28557">
                  <a:moveTo>
                    <a:pt x="0" y="2855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37" name="Freeform 1636">
              <a:extLst>
                <a:ext uri="{FF2B5EF4-FFF2-40B4-BE49-F238E27FC236}">
                  <a16:creationId xmlns:a16="http://schemas.microsoft.com/office/drawing/2014/main" id="{5DB3CA23-8325-94BA-433B-20C7808F555A}"/>
                </a:ext>
              </a:extLst>
            </p:cNvPr>
            <p:cNvSpPr/>
            <p:nvPr/>
          </p:nvSpPr>
          <p:spPr>
            <a:xfrm>
              <a:off x="4756308" y="3084595"/>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38" name="Freeform 1637">
              <a:extLst>
                <a:ext uri="{FF2B5EF4-FFF2-40B4-BE49-F238E27FC236}">
                  <a16:creationId xmlns:a16="http://schemas.microsoft.com/office/drawing/2014/main" id="{395F70E6-1D8B-64D7-746D-3C1B5EC005D2}"/>
                </a:ext>
              </a:extLst>
            </p:cNvPr>
            <p:cNvSpPr/>
            <p:nvPr/>
          </p:nvSpPr>
          <p:spPr>
            <a:xfrm>
              <a:off x="4756308" y="3084595"/>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39" name="Freeform 1638">
              <a:extLst>
                <a:ext uri="{FF2B5EF4-FFF2-40B4-BE49-F238E27FC236}">
                  <a16:creationId xmlns:a16="http://schemas.microsoft.com/office/drawing/2014/main" id="{9C864643-919A-428B-A2F5-9CED7CA75B5E}"/>
                </a:ext>
              </a:extLst>
            </p:cNvPr>
            <p:cNvSpPr/>
            <p:nvPr/>
          </p:nvSpPr>
          <p:spPr>
            <a:xfrm>
              <a:off x="4784883" y="3084595"/>
              <a:ext cx="28575" cy="38076"/>
            </a:xfrm>
            <a:custGeom>
              <a:avLst/>
              <a:gdLst>
                <a:gd name="connsiteX0" fmla="*/ 0 w 28575"/>
                <a:gd name="connsiteY0" fmla="*/ 0 h 38076"/>
                <a:gd name="connsiteX1" fmla="*/ 28575 w 28575"/>
                <a:gd name="connsiteY1" fmla="*/ 38077 h 38076"/>
              </a:gdLst>
              <a:ahLst/>
              <a:cxnLst>
                <a:cxn ang="0">
                  <a:pos x="connsiteX0" y="connsiteY0"/>
                </a:cxn>
                <a:cxn ang="0">
                  <a:pos x="connsiteX1" y="connsiteY1"/>
                </a:cxn>
              </a:cxnLst>
              <a:rect l="l" t="t" r="r" b="b"/>
              <a:pathLst>
                <a:path w="28575" h="38076">
                  <a:moveTo>
                    <a:pt x="0" y="0"/>
                  </a:moveTo>
                  <a:lnTo>
                    <a:pt x="2857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40" name="Freeform 1639">
              <a:extLst>
                <a:ext uri="{FF2B5EF4-FFF2-40B4-BE49-F238E27FC236}">
                  <a16:creationId xmlns:a16="http://schemas.microsoft.com/office/drawing/2014/main" id="{4EADD0E1-F7F8-4A01-D1DA-9CC0610A51DF}"/>
                </a:ext>
              </a:extLst>
            </p:cNvPr>
            <p:cNvSpPr/>
            <p:nvPr/>
          </p:nvSpPr>
          <p:spPr>
            <a:xfrm>
              <a:off x="4813458" y="3122672"/>
              <a:ext cx="66675" cy="19038"/>
            </a:xfrm>
            <a:custGeom>
              <a:avLst/>
              <a:gdLst>
                <a:gd name="connsiteX0" fmla="*/ 0 w 66675"/>
                <a:gd name="connsiteY0" fmla="*/ 0 h 19038"/>
                <a:gd name="connsiteX1" fmla="*/ 66675 w 66675"/>
                <a:gd name="connsiteY1" fmla="*/ 19038 h 19038"/>
              </a:gdLst>
              <a:ahLst/>
              <a:cxnLst>
                <a:cxn ang="0">
                  <a:pos x="connsiteX0" y="connsiteY0"/>
                </a:cxn>
                <a:cxn ang="0">
                  <a:pos x="connsiteX1" y="connsiteY1"/>
                </a:cxn>
              </a:cxnLst>
              <a:rect l="l" t="t" r="r" b="b"/>
              <a:pathLst>
                <a:path w="66675" h="19038">
                  <a:moveTo>
                    <a:pt x="0" y="0"/>
                  </a:moveTo>
                  <a:lnTo>
                    <a:pt x="666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41" name="Freeform 1640">
              <a:extLst>
                <a:ext uri="{FF2B5EF4-FFF2-40B4-BE49-F238E27FC236}">
                  <a16:creationId xmlns:a16="http://schemas.microsoft.com/office/drawing/2014/main" id="{30D68C4F-A961-1403-FCC0-0FFAEDD7F7CF}"/>
                </a:ext>
              </a:extLst>
            </p:cNvPr>
            <p:cNvSpPr/>
            <p:nvPr/>
          </p:nvSpPr>
          <p:spPr>
            <a:xfrm>
              <a:off x="4880133" y="3141710"/>
              <a:ext cx="38100" cy="38076"/>
            </a:xfrm>
            <a:custGeom>
              <a:avLst/>
              <a:gdLst>
                <a:gd name="connsiteX0" fmla="*/ 0 w 38100"/>
                <a:gd name="connsiteY0" fmla="*/ 0 h 38076"/>
                <a:gd name="connsiteX1" fmla="*/ 38100 w 38100"/>
                <a:gd name="connsiteY1" fmla="*/ 38077 h 38076"/>
              </a:gdLst>
              <a:ahLst/>
              <a:cxnLst>
                <a:cxn ang="0">
                  <a:pos x="connsiteX0" y="connsiteY0"/>
                </a:cxn>
                <a:cxn ang="0">
                  <a:pos x="connsiteX1" y="connsiteY1"/>
                </a:cxn>
              </a:cxnLst>
              <a:rect l="l" t="t" r="r" b="b"/>
              <a:pathLst>
                <a:path w="38100" h="38076">
                  <a:moveTo>
                    <a:pt x="0" y="0"/>
                  </a:moveTo>
                  <a:lnTo>
                    <a:pt x="3810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42" name="Freeform 1641">
              <a:extLst>
                <a:ext uri="{FF2B5EF4-FFF2-40B4-BE49-F238E27FC236}">
                  <a16:creationId xmlns:a16="http://schemas.microsoft.com/office/drawing/2014/main" id="{DD1BCB91-9956-4403-8F23-1314686CC73B}"/>
                </a:ext>
              </a:extLst>
            </p:cNvPr>
            <p:cNvSpPr/>
            <p:nvPr/>
          </p:nvSpPr>
          <p:spPr>
            <a:xfrm>
              <a:off x="4918233" y="3132191"/>
              <a:ext cx="171450" cy="47595"/>
            </a:xfrm>
            <a:custGeom>
              <a:avLst/>
              <a:gdLst>
                <a:gd name="connsiteX0" fmla="*/ 0 w 171450"/>
                <a:gd name="connsiteY0" fmla="*/ 47596 h 47595"/>
                <a:gd name="connsiteX1" fmla="*/ 171450 w 171450"/>
                <a:gd name="connsiteY1" fmla="*/ 0 h 47595"/>
              </a:gdLst>
              <a:ahLst/>
              <a:cxnLst>
                <a:cxn ang="0">
                  <a:pos x="connsiteX0" y="connsiteY0"/>
                </a:cxn>
                <a:cxn ang="0">
                  <a:pos x="connsiteX1" y="connsiteY1"/>
                </a:cxn>
              </a:cxnLst>
              <a:rect l="l" t="t" r="r" b="b"/>
              <a:pathLst>
                <a:path w="171450" h="47595">
                  <a:moveTo>
                    <a:pt x="0" y="47596"/>
                  </a:moveTo>
                  <a:lnTo>
                    <a:pt x="1714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43" name="Freeform 1642">
              <a:extLst>
                <a:ext uri="{FF2B5EF4-FFF2-40B4-BE49-F238E27FC236}">
                  <a16:creationId xmlns:a16="http://schemas.microsoft.com/office/drawing/2014/main" id="{26E55D59-178D-6E05-5C20-775D690C2800}"/>
                </a:ext>
              </a:extLst>
            </p:cNvPr>
            <p:cNvSpPr/>
            <p:nvPr/>
          </p:nvSpPr>
          <p:spPr>
            <a:xfrm>
              <a:off x="5089683" y="3132191"/>
              <a:ext cx="9525" cy="142787"/>
            </a:xfrm>
            <a:custGeom>
              <a:avLst/>
              <a:gdLst>
                <a:gd name="connsiteX0" fmla="*/ 0 w 9525"/>
                <a:gd name="connsiteY0" fmla="*/ 0 h 142787"/>
                <a:gd name="connsiteX1" fmla="*/ 0 w 9525"/>
                <a:gd name="connsiteY1" fmla="*/ 142788 h 142787"/>
              </a:gdLst>
              <a:ahLst/>
              <a:cxnLst>
                <a:cxn ang="0">
                  <a:pos x="connsiteX0" y="connsiteY0"/>
                </a:cxn>
                <a:cxn ang="0">
                  <a:pos x="connsiteX1" y="connsiteY1"/>
                </a:cxn>
              </a:cxnLst>
              <a:rect l="l" t="t" r="r" b="b"/>
              <a:pathLst>
                <a:path w="9525" h="142787">
                  <a:moveTo>
                    <a:pt x="0" y="0"/>
                  </a:moveTo>
                  <a:lnTo>
                    <a:pt x="0" y="14278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44" name="Freeform 1643">
              <a:extLst>
                <a:ext uri="{FF2B5EF4-FFF2-40B4-BE49-F238E27FC236}">
                  <a16:creationId xmlns:a16="http://schemas.microsoft.com/office/drawing/2014/main" id="{C5697095-F613-7AE9-5D94-9CA280C14DEF}"/>
                </a:ext>
              </a:extLst>
            </p:cNvPr>
            <p:cNvSpPr/>
            <p:nvPr/>
          </p:nvSpPr>
          <p:spPr>
            <a:xfrm>
              <a:off x="5089683" y="3274979"/>
              <a:ext cx="38100" cy="28557"/>
            </a:xfrm>
            <a:custGeom>
              <a:avLst/>
              <a:gdLst>
                <a:gd name="connsiteX0" fmla="*/ 0 w 38100"/>
                <a:gd name="connsiteY0" fmla="*/ 0 h 28557"/>
                <a:gd name="connsiteX1" fmla="*/ 38100 w 38100"/>
                <a:gd name="connsiteY1" fmla="*/ 28558 h 28557"/>
              </a:gdLst>
              <a:ahLst/>
              <a:cxnLst>
                <a:cxn ang="0">
                  <a:pos x="connsiteX0" y="connsiteY0"/>
                </a:cxn>
                <a:cxn ang="0">
                  <a:pos x="connsiteX1" y="connsiteY1"/>
                </a:cxn>
              </a:cxnLst>
              <a:rect l="l" t="t" r="r" b="b"/>
              <a:pathLst>
                <a:path w="38100" h="28557">
                  <a:moveTo>
                    <a:pt x="0" y="0"/>
                  </a:moveTo>
                  <a:lnTo>
                    <a:pt x="3810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45" name="Freeform 1644">
              <a:extLst>
                <a:ext uri="{FF2B5EF4-FFF2-40B4-BE49-F238E27FC236}">
                  <a16:creationId xmlns:a16="http://schemas.microsoft.com/office/drawing/2014/main" id="{E76CD62E-EA22-0E04-3926-926948BB801F}"/>
                </a:ext>
              </a:extLst>
            </p:cNvPr>
            <p:cNvSpPr/>
            <p:nvPr/>
          </p:nvSpPr>
          <p:spPr>
            <a:xfrm>
              <a:off x="5127783" y="3303537"/>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46" name="Freeform 1645">
              <a:extLst>
                <a:ext uri="{FF2B5EF4-FFF2-40B4-BE49-F238E27FC236}">
                  <a16:creationId xmlns:a16="http://schemas.microsoft.com/office/drawing/2014/main" id="{FDA5A3F1-7361-DBC1-F45F-F031E72C210E}"/>
                </a:ext>
              </a:extLst>
            </p:cNvPr>
            <p:cNvSpPr/>
            <p:nvPr/>
          </p:nvSpPr>
          <p:spPr>
            <a:xfrm>
              <a:off x="5746908" y="2522963"/>
              <a:ext cx="228600" cy="323652"/>
            </a:xfrm>
            <a:custGeom>
              <a:avLst/>
              <a:gdLst>
                <a:gd name="connsiteX0" fmla="*/ 190500 w 228600"/>
                <a:gd name="connsiteY0" fmla="*/ 323653 h 323652"/>
                <a:gd name="connsiteX1" fmla="*/ 161925 w 228600"/>
                <a:gd name="connsiteY1" fmla="*/ 304614 h 323652"/>
                <a:gd name="connsiteX2" fmla="*/ 161925 w 228600"/>
                <a:gd name="connsiteY2" fmla="*/ 276057 h 323652"/>
                <a:gd name="connsiteX3" fmla="*/ 85725 w 228600"/>
                <a:gd name="connsiteY3" fmla="*/ 304614 h 323652"/>
                <a:gd name="connsiteX4" fmla="*/ 19050 w 228600"/>
                <a:gd name="connsiteY4" fmla="*/ 266537 h 323652"/>
                <a:gd name="connsiteX5" fmla="*/ 0 w 228600"/>
                <a:gd name="connsiteY5" fmla="*/ 257018 h 323652"/>
                <a:gd name="connsiteX6" fmla="*/ 0 w 228600"/>
                <a:gd name="connsiteY6" fmla="*/ 228461 h 323652"/>
                <a:gd name="connsiteX7" fmla="*/ 0 w 228600"/>
                <a:gd name="connsiteY7" fmla="*/ 123750 h 323652"/>
                <a:gd name="connsiteX8" fmla="*/ 57150 w 228600"/>
                <a:gd name="connsiteY8" fmla="*/ 76154 h 323652"/>
                <a:gd name="connsiteX9" fmla="*/ 85725 w 228600"/>
                <a:gd name="connsiteY9" fmla="*/ 28558 h 323652"/>
                <a:gd name="connsiteX10" fmla="*/ 76200 w 228600"/>
                <a:gd name="connsiteY10" fmla="*/ 0 h 323652"/>
                <a:gd name="connsiteX11" fmla="*/ 219075 w 228600"/>
                <a:gd name="connsiteY11" fmla="*/ 114230 h 323652"/>
                <a:gd name="connsiteX12" fmla="*/ 200025 w 228600"/>
                <a:gd name="connsiteY12" fmla="*/ 171346 h 323652"/>
                <a:gd name="connsiteX13" fmla="*/ 228600 w 228600"/>
                <a:gd name="connsiteY13" fmla="*/ 237980 h 323652"/>
                <a:gd name="connsiteX14" fmla="*/ 219075 w 228600"/>
                <a:gd name="connsiteY14" fmla="*/ 276057 h 323652"/>
                <a:gd name="connsiteX15" fmla="*/ 200025 w 228600"/>
                <a:gd name="connsiteY15" fmla="*/ 285576 h 323652"/>
                <a:gd name="connsiteX16" fmla="*/ 190500 w 228600"/>
                <a:gd name="connsiteY16" fmla="*/ 323653 h 323652"/>
                <a:gd name="connsiteX17" fmla="*/ 190500 w 228600"/>
                <a:gd name="connsiteY17" fmla="*/ 323653 h 323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28600" h="323652">
                  <a:moveTo>
                    <a:pt x="190500" y="323653"/>
                  </a:moveTo>
                  <a:lnTo>
                    <a:pt x="161925" y="304614"/>
                  </a:lnTo>
                  <a:lnTo>
                    <a:pt x="161925" y="276057"/>
                  </a:lnTo>
                  <a:lnTo>
                    <a:pt x="85725" y="304614"/>
                  </a:lnTo>
                  <a:lnTo>
                    <a:pt x="19050" y="266537"/>
                  </a:lnTo>
                  <a:lnTo>
                    <a:pt x="0" y="257018"/>
                  </a:lnTo>
                  <a:lnTo>
                    <a:pt x="0" y="228461"/>
                  </a:lnTo>
                  <a:lnTo>
                    <a:pt x="0" y="123750"/>
                  </a:lnTo>
                  <a:lnTo>
                    <a:pt x="57150" y="76154"/>
                  </a:lnTo>
                  <a:lnTo>
                    <a:pt x="85725" y="28558"/>
                  </a:lnTo>
                  <a:lnTo>
                    <a:pt x="76200" y="0"/>
                  </a:lnTo>
                  <a:lnTo>
                    <a:pt x="219075" y="114230"/>
                  </a:lnTo>
                  <a:lnTo>
                    <a:pt x="200025" y="171346"/>
                  </a:lnTo>
                  <a:lnTo>
                    <a:pt x="228600" y="237980"/>
                  </a:lnTo>
                  <a:lnTo>
                    <a:pt x="219075" y="276057"/>
                  </a:lnTo>
                  <a:lnTo>
                    <a:pt x="200025" y="285576"/>
                  </a:lnTo>
                  <a:lnTo>
                    <a:pt x="190500" y="323653"/>
                  </a:lnTo>
                  <a:lnTo>
                    <a:pt x="190500" y="323653"/>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47" name="Freeform 1646">
              <a:extLst>
                <a:ext uri="{FF2B5EF4-FFF2-40B4-BE49-F238E27FC236}">
                  <a16:creationId xmlns:a16="http://schemas.microsoft.com/office/drawing/2014/main" id="{9D45C071-E085-CACC-E1F4-07E72EC4A3F3}"/>
                </a:ext>
              </a:extLst>
            </p:cNvPr>
            <p:cNvSpPr/>
            <p:nvPr/>
          </p:nvSpPr>
          <p:spPr>
            <a:xfrm>
              <a:off x="5908833" y="2827577"/>
              <a:ext cx="28575" cy="19038"/>
            </a:xfrm>
            <a:custGeom>
              <a:avLst/>
              <a:gdLst>
                <a:gd name="connsiteX0" fmla="*/ 28575 w 28575"/>
                <a:gd name="connsiteY0" fmla="*/ 19038 h 19038"/>
                <a:gd name="connsiteX1" fmla="*/ 0 w 28575"/>
                <a:gd name="connsiteY1" fmla="*/ 0 h 19038"/>
              </a:gdLst>
              <a:ahLst/>
              <a:cxnLst>
                <a:cxn ang="0">
                  <a:pos x="connsiteX0" y="connsiteY0"/>
                </a:cxn>
                <a:cxn ang="0">
                  <a:pos x="connsiteX1" y="connsiteY1"/>
                </a:cxn>
              </a:cxnLst>
              <a:rect l="l" t="t" r="r" b="b"/>
              <a:pathLst>
                <a:path w="28575"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48" name="Freeform 1647">
              <a:extLst>
                <a:ext uri="{FF2B5EF4-FFF2-40B4-BE49-F238E27FC236}">
                  <a16:creationId xmlns:a16="http://schemas.microsoft.com/office/drawing/2014/main" id="{939E80DA-1476-52F7-1124-38CBE3C7639C}"/>
                </a:ext>
              </a:extLst>
            </p:cNvPr>
            <p:cNvSpPr/>
            <p:nvPr/>
          </p:nvSpPr>
          <p:spPr>
            <a:xfrm>
              <a:off x="5908833" y="2799019"/>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49" name="Freeform 1648">
              <a:extLst>
                <a:ext uri="{FF2B5EF4-FFF2-40B4-BE49-F238E27FC236}">
                  <a16:creationId xmlns:a16="http://schemas.microsoft.com/office/drawing/2014/main" id="{446150A8-7E99-41A1-8434-12895B86E3E0}"/>
                </a:ext>
              </a:extLst>
            </p:cNvPr>
            <p:cNvSpPr/>
            <p:nvPr/>
          </p:nvSpPr>
          <p:spPr>
            <a:xfrm>
              <a:off x="5832633" y="2799019"/>
              <a:ext cx="76200" cy="28557"/>
            </a:xfrm>
            <a:custGeom>
              <a:avLst/>
              <a:gdLst>
                <a:gd name="connsiteX0" fmla="*/ 76200 w 76200"/>
                <a:gd name="connsiteY0" fmla="*/ 0 h 28557"/>
                <a:gd name="connsiteX1" fmla="*/ 0 w 76200"/>
                <a:gd name="connsiteY1" fmla="*/ 28558 h 28557"/>
              </a:gdLst>
              <a:ahLst/>
              <a:cxnLst>
                <a:cxn ang="0">
                  <a:pos x="connsiteX0" y="connsiteY0"/>
                </a:cxn>
                <a:cxn ang="0">
                  <a:pos x="connsiteX1" y="connsiteY1"/>
                </a:cxn>
              </a:cxnLst>
              <a:rect l="l" t="t" r="r" b="b"/>
              <a:pathLst>
                <a:path w="76200" h="28557">
                  <a:moveTo>
                    <a:pt x="7620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50" name="Freeform 1649">
              <a:extLst>
                <a:ext uri="{FF2B5EF4-FFF2-40B4-BE49-F238E27FC236}">
                  <a16:creationId xmlns:a16="http://schemas.microsoft.com/office/drawing/2014/main" id="{8F8D4523-6033-7A3B-536E-9DD11930236B}"/>
                </a:ext>
              </a:extLst>
            </p:cNvPr>
            <p:cNvSpPr/>
            <p:nvPr/>
          </p:nvSpPr>
          <p:spPr>
            <a:xfrm>
              <a:off x="5765958" y="2789500"/>
              <a:ext cx="66675" cy="38076"/>
            </a:xfrm>
            <a:custGeom>
              <a:avLst/>
              <a:gdLst>
                <a:gd name="connsiteX0" fmla="*/ 66675 w 66675"/>
                <a:gd name="connsiteY0" fmla="*/ 38077 h 38076"/>
                <a:gd name="connsiteX1" fmla="*/ 0 w 66675"/>
                <a:gd name="connsiteY1" fmla="*/ 0 h 38076"/>
              </a:gdLst>
              <a:ahLst/>
              <a:cxnLst>
                <a:cxn ang="0">
                  <a:pos x="connsiteX0" y="connsiteY0"/>
                </a:cxn>
                <a:cxn ang="0">
                  <a:pos x="connsiteX1" y="connsiteY1"/>
                </a:cxn>
              </a:cxnLst>
              <a:rect l="l" t="t" r="r" b="b"/>
              <a:pathLst>
                <a:path w="66675" h="38076">
                  <a:moveTo>
                    <a:pt x="6667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51" name="Freeform 1650">
              <a:extLst>
                <a:ext uri="{FF2B5EF4-FFF2-40B4-BE49-F238E27FC236}">
                  <a16:creationId xmlns:a16="http://schemas.microsoft.com/office/drawing/2014/main" id="{21E81BBA-A277-497A-B829-A0BB0828DDCF}"/>
                </a:ext>
              </a:extLst>
            </p:cNvPr>
            <p:cNvSpPr/>
            <p:nvPr/>
          </p:nvSpPr>
          <p:spPr>
            <a:xfrm>
              <a:off x="5746908" y="2779981"/>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52" name="Freeform 1651">
              <a:extLst>
                <a:ext uri="{FF2B5EF4-FFF2-40B4-BE49-F238E27FC236}">
                  <a16:creationId xmlns:a16="http://schemas.microsoft.com/office/drawing/2014/main" id="{DCFCEE30-B9FC-CA3F-CAAD-7BD33463EE2A}"/>
                </a:ext>
              </a:extLst>
            </p:cNvPr>
            <p:cNvSpPr/>
            <p:nvPr/>
          </p:nvSpPr>
          <p:spPr>
            <a:xfrm>
              <a:off x="5746908" y="2751423"/>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53" name="Freeform 1652">
              <a:extLst>
                <a:ext uri="{FF2B5EF4-FFF2-40B4-BE49-F238E27FC236}">
                  <a16:creationId xmlns:a16="http://schemas.microsoft.com/office/drawing/2014/main" id="{CF2197E3-1EF2-5A75-CC1C-53A79275FB2C}"/>
                </a:ext>
              </a:extLst>
            </p:cNvPr>
            <p:cNvSpPr/>
            <p:nvPr/>
          </p:nvSpPr>
          <p:spPr>
            <a:xfrm>
              <a:off x="5746908" y="2646712"/>
              <a:ext cx="9525" cy="104711"/>
            </a:xfrm>
            <a:custGeom>
              <a:avLst/>
              <a:gdLst>
                <a:gd name="connsiteX0" fmla="*/ 0 w 9525"/>
                <a:gd name="connsiteY0" fmla="*/ 104711 h 104711"/>
                <a:gd name="connsiteX1" fmla="*/ 0 w 9525"/>
                <a:gd name="connsiteY1" fmla="*/ 0 h 104711"/>
              </a:gdLst>
              <a:ahLst/>
              <a:cxnLst>
                <a:cxn ang="0">
                  <a:pos x="connsiteX0" y="connsiteY0"/>
                </a:cxn>
                <a:cxn ang="0">
                  <a:pos x="connsiteX1" y="connsiteY1"/>
                </a:cxn>
              </a:cxnLst>
              <a:rect l="l" t="t" r="r" b="b"/>
              <a:pathLst>
                <a:path w="9525" h="104711">
                  <a:moveTo>
                    <a:pt x="0"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54" name="Freeform 1653">
              <a:extLst>
                <a:ext uri="{FF2B5EF4-FFF2-40B4-BE49-F238E27FC236}">
                  <a16:creationId xmlns:a16="http://schemas.microsoft.com/office/drawing/2014/main" id="{BB88D7E8-DB2E-5A1E-29CD-40A0EE48F529}"/>
                </a:ext>
              </a:extLst>
            </p:cNvPr>
            <p:cNvSpPr/>
            <p:nvPr/>
          </p:nvSpPr>
          <p:spPr>
            <a:xfrm>
              <a:off x="5746908" y="2599116"/>
              <a:ext cx="57150" cy="47595"/>
            </a:xfrm>
            <a:custGeom>
              <a:avLst/>
              <a:gdLst>
                <a:gd name="connsiteX0" fmla="*/ 0 w 57150"/>
                <a:gd name="connsiteY0" fmla="*/ 47596 h 47595"/>
                <a:gd name="connsiteX1" fmla="*/ 57150 w 57150"/>
                <a:gd name="connsiteY1" fmla="*/ 0 h 47595"/>
              </a:gdLst>
              <a:ahLst/>
              <a:cxnLst>
                <a:cxn ang="0">
                  <a:pos x="connsiteX0" y="connsiteY0"/>
                </a:cxn>
                <a:cxn ang="0">
                  <a:pos x="connsiteX1" y="connsiteY1"/>
                </a:cxn>
              </a:cxnLst>
              <a:rect l="l" t="t" r="r" b="b"/>
              <a:pathLst>
                <a:path w="57150" h="47595">
                  <a:moveTo>
                    <a:pt x="0" y="47596"/>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55" name="Freeform 1654">
              <a:extLst>
                <a:ext uri="{FF2B5EF4-FFF2-40B4-BE49-F238E27FC236}">
                  <a16:creationId xmlns:a16="http://schemas.microsoft.com/office/drawing/2014/main" id="{3D3D491C-76EC-200F-2E2A-EB06CCE33005}"/>
                </a:ext>
              </a:extLst>
            </p:cNvPr>
            <p:cNvSpPr/>
            <p:nvPr/>
          </p:nvSpPr>
          <p:spPr>
            <a:xfrm>
              <a:off x="5804058" y="2551520"/>
              <a:ext cx="28575" cy="47595"/>
            </a:xfrm>
            <a:custGeom>
              <a:avLst/>
              <a:gdLst>
                <a:gd name="connsiteX0" fmla="*/ 0 w 28575"/>
                <a:gd name="connsiteY0" fmla="*/ 47596 h 47595"/>
                <a:gd name="connsiteX1" fmla="*/ 28575 w 28575"/>
                <a:gd name="connsiteY1" fmla="*/ 0 h 47595"/>
              </a:gdLst>
              <a:ahLst/>
              <a:cxnLst>
                <a:cxn ang="0">
                  <a:pos x="connsiteX0" y="connsiteY0"/>
                </a:cxn>
                <a:cxn ang="0">
                  <a:pos x="connsiteX1" y="connsiteY1"/>
                </a:cxn>
              </a:cxnLst>
              <a:rect l="l" t="t" r="r" b="b"/>
              <a:pathLst>
                <a:path w="28575" h="47595">
                  <a:moveTo>
                    <a:pt x="0" y="47596"/>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56" name="Freeform 1655">
              <a:extLst>
                <a:ext uri="{FF2B5EF4-FFF2-40B4-BE49-F238E27FC236}">
                  <a16:creationId xmlns:a16="http://schemas.microsoft.com/office/drawing/2014/main" id="{B029ECB2-D67C-88F4-405E-7A9AC36A95C7}"/>
                </a:ext>
              </a:extLst>
            </p:cNvPr>
            <p:cNvSpPr/>
            <p:nvPr/>
          </p:nvSpPr>
          <p:spPr>
            <a:xfrm>
              <a:off x="5823108" y="2522962"/>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57" name="Freeform 1656">
              <a:extLst>
                <a:ext uri="{FF2B5EF4-FFF2-40B4-BE49-F238E27FC236}">
                  <a16:creationId xmlns:a16="http://schemas.microsoft.com/office/drawing/2014/main" id="{64310513-880B-8473-69E9-D34AAB24D734}"/>
                </a:ext>
              </a:extLst>
            </p:cNvPr>
            <p:cNvSpPr/>
            <p:nvPr/>
          </p:nvSpPr>
          <p:spPr>
            <a:xfrm>
              <a:off x="5823108" y="2522962"/>
              <a:ext cx="142875" cy="114230"/>
            </a:xfrm>
            <a:custGeom>
              <a:avLst/>
              <a:gdLst>
                <a:gd name="connsiteX0" fmla="*/ 0 w 142875"/>
                <a:gd name="connsiteY0" fmla="*/ 0 h 114230"/>
                <a:gd name="connsiteX1" fmla="*/ 142875 w 142875"/>
                <a:gd name="connsiteY1" fmla="*/ 114230 h 114230"/>
              </a:gdLst>
              <a:ahLst/>
              <a:cxnLst>
                <a:cxn ang="0">
                  <a:pos x="connsiteX0" y="connsiteY0"/>
                </a:cxn>
                <a:cxn ang="0">
                  <a:pos x="connsiteX1" y="connsiteY1"/>
                </a:cxn>
              </a:cxnLst>
              <a:rect l="l" t="t" r="r" b="b"/>
              <a:pathLst>
                <a:path w="142875" h="114230">
                  <a:moveTo>
                    <a:pt x="0" y="0"/>
                  </a:moveTo>
                  <a:lnTo>
                    <a:pt x="142875" y="11423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58" name="Freeform 1657">
              <a:extLst>
                <a:ext uri="{FF2B5EF4-FFF2-40B4-BE49-F238E27FC236}">
                  <a16:creationId xmlns:a16="http://schemas.microsoft.com/office/drawing/2014/main" id="{30744DB8-C7FB-AD9C-CD53-FBF371253D64}"/>
                </a:ext>
              </a:extLst>
            </p:cNvPr>
            <p:cNvSpPr/>
            <p:nvPr/>
          </p:nvSpPr>
          <p:spPr>
            <a:xfrm>
              <a:off x="5946933" y="2637193"/>
              <a:ext cx="19050" cy="57115"/>
            </a:xfrm>
            <a:custGeom>
              <a:avLst/>
              <a:gdLst>
                <a:gd name="connsiteX0" fmla="*/ 19050 w 19050"/>
                <a:gd name="connsiteY0" fmla="*/ 0 h 57115"/>
                <a:gd name="connsiteX1" fmla="*/ 0 w 19050"/>
                <a:gd name="connsiteY1" fmla="*/ 57115 h 57115"/>
              </a:gdLst>
              <a:ahLst/>
              <a:cxnLst>
                <a:cxn ang="0">
                  <a:pos x="connsiteX0" y="connsiteY0"/>
                </a:cxn>
                <a:cxn ang="0">
                  <a:pos x="connsiteX1" y="connsiteY1"/>
                </a:cxn>
              </a:cxnLst>
              <a:rect l="l" t="t" r="r" b="b"/>
              <a:pathLst>
                <a:path w="19050" h="57115">
                  <a:moveTo>
                    <a:pt x="1905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59" name="Freeform 1658">
              <a:extLst>
                <a:ext uri="{FF2B5EF4-FFF2-40B4-BE49-F238E27FC236}">
                  <a16:creationId xmlns:a16="http://schemas.microsoft.com/office/drawing/2014/main" id="{F5822E13-F305-C2D2-FE61-57D895264CE8}"/>
                </a:ext>
              </a:extLst>
            </p:cNvPr>
            <p:cNvSpPr/>
            <p:nvPr/>
          </p:nvSpPr>
          <p:spPr>
            <a:xfrm>
              <a:off x="5946933" y="2694308"/>
              <a:ext cx="28575" cy="66634"/>
            </a:xfrm>
            <a:custGeom>
              <a:avLst/>
              <a:gdLst>
                <a:gd name="connsiteX0" fmla="*/ 0 w 28575"/>
                <a:gd name="connsiteY0" fmla="*/ 0 h 66634"/>
                <a:gd name="connsiteX1" fmla="*/ 28575 w 28575"/>
                <a:gd name="connsiteY1" fmla="*/ 66634 h 66634"/>
              </a:gdLst>
              <a:ahLst/>
              <a:cxnLst>
                <a:cxn ang="0">
                  <a:pos x="connsiteX0" y="connsiteY0"/>
                </a:cxn>
                <a:cxn ang="0">
                  <a:pos x="connsiteX1" y="connsiteY1"/>
                </a:cxn>
              </a:cxnLst>
              <a:rect l="l" t="t" r="r" b="b"/>
              <a:pathLst>
                <a:path w="28575" h="66634">
                  <a:moveTo>
                    <a:pt x="0" y="0"/>
                  </a:moveTo>
                  <a:lnTo>
                    <a:pt x="28575"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60" name="Freeform 1659">
              <a:extLst>
                <a:ext uri="{FF2B5EF4-FFF2-40B4-BE49-F238E27FC236}">
                  <a16:creationId xmlns:a16="http://schemas.microsoft.com/office/drawing/2014/main" id="{74DC31A2-D1BF-7D43-E980-A3100C801D39}"/>
                </a:ext>
              </a:extLst>
            </p:cNvPr>
            <p:cNvSpPr/>
            <p:nvPr/>
          </p:nvSpPr>
          <p:spPr>
            <a:xfrm>
              <a:off x="5965983" y="2760942"/>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61" name="Freeform 1660">
              <a:extLst>
                <a:ext uri="{FF2B5EF4-FFF2-40B4-BE49-F238E27FC236}">
                  <a16:creationId xmlns:a16="http://schemas.microsoft.com/office/drawing/2014/main" id="{1911CA38-6381-E9FE-293A-D70B68A61C7A}"/>
                </a:ext>
              </a:extLst>
            </p:cNvPr>
            <p:cNvSpPr/>
            <p:nvPr/>
          </p:nvSpPr>
          <p:spPr>
            <a:xfrm>
              <a:off x="5946933" y="2799019"/>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62" name="Freeform 1661">
              <a:extLst>
                <a:ext uri="{FF2B5EF4-FFF2-40B4-BE49-F238E27FC236}">
                  <a16:creationId xmlns:a16="http://schemas.microsoft.com/office/drawing/2014/main" id="{DD701141-D1CC-FF31-98BC-004C14EE2F1B}"/>
                </a:ext>
              </a:extLst>
            </p:cNvPr>
            <p:cNvSpPr/>
            <p:nvPr/>
          </p:nvSpPr>
          <p:spPr>
            <a:xfrm>
              <a:off x="5937408" y="2808538"/>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63" name="Freeform 1662">
              <a:extLst>
                <a:ext uri="{FF2B5EF4-FFF2-40B4-BE49-F238E27FC236}">
                  <a16:creationId xmlns:a16="http://schemas.microsoft.com/office/drawing/2014/main" id="{F13C3909-B166-B2A2-8D57-054EE6C3D9C3}"/>
                </a:ext>
              </a:extLst>
            </p:cNvPr>
            <p:cNvSpPr/>
            <p:nvPr/>
          </p:nvSpPr>
          <p:spPr>
            <a:xfrm>
              <a:off x="5327808" y="2637193"/>
              <a:ext cx="419100" cy="266537"/>
            </a:xfrm>
            <a:custGeom>
              <a:avLst/>
              <a:gdLst>
                <a:gd name="connsiteX0" fmla="*/ 9525 w 419100"/>
                <a:gd name="connsiteY0" fmla="*/ 266537 h 266537"/>
                <a:gd name="connsiteX1" fmla="*/ 0 w 419100"/>
                <a:gd name="connsiteY1" fmla="*/ 228461 h 266537"/>
                <a:gd name="connsiteX2" fmla="*/ 0 w 419100"/>
                <a:gd name="connsiteY2" fmla="*/ 114230 h 266537"/>
                <a:gd name="connsiteX3" fmla="*/ 38100 w 419100"/>
                <a:gd name="connsiteY3" fmla="*/ 104711 h 266537"/>
                <a:gd name="connsiteX4" fmla="*/ 95250 w 419100"/>
                <a:gd name="connsiteY4" fmla="*/ 85673 h 266537"/>
                <a:gd name="connsiteX5" fmla="*/ 171450 w 419100"/>
                <a:gd name="connsiteY5" fmla="*/ 114230 h 266537"/>
                <a:gd name="connsiteX6" fmla="*/ 314325 w 419100"/>
                <a:gd name="connsiteY6" fmla="*/ 95192 h 266537"/>
                <a:gd name="connsiteX7" fmla="*/ 342900 w 419100"/>
                <a:gd name="connsiteY7" fmla="*/ 66634 h 266537"/>
                <a:gd name="connsiteX8" fmla="*/ 352425 w 419100"/>
                <a:gd name="connsiteY8" fmla="*/ 47596 h 266537"/>
                <a:gd name="connsiteX9" fmla="*/ 390525 w 419100"/>
                <a:gd name="connsiteY9" fmla="*/ 38077 h 266537"/>
                <a:gd name="connsiteX10" fmla="*/ 400050 w 419100"/>
                <a:gd name="connsiteY10" fmla="*/ 0 h 266537"/>
                <a:gd name="connsiteX11" fmla="*/ 419100 w 419100"/>
                <a:gd name="connsiteY11" fmla="*/ 9519 h 266537"/>
                <a:gd name="connsiteX12" fmla="*/ 419100 w 419100"/>
                <a:gd name="connsiteY12" fmla="*/ 114230 h 266537"/>
                <a:gd name="connsiteX13" fmla="*/ 228600 w 419100"/>
                <a:gd name="connsiteY13" fmla="*/ 142788 h 266537"/>
                <a:gd name="connsiteX14" fmla="*/ 180975 w 419100"/>
                <a:gd name="connsiteY14" fmla="*/ 171346 h 266537"/>
                <a:gd name="connsiteX15" fmla="*/ 171450 w 419100"/>
                <a:gd name="connsiteY15" fmla="*/ 199903 h 266537"/>
                <a:gd name="connsiteX16" fmla="*/ 95250 w 419100"/>
                <a:gd name="connsiteY16" fmla="*/ 228461 h 266537"/>
                <a:gd name="connsiteX17" fmla="*/ 57150 w 419100"/>
                <a:gd name="connsiteY17" fmla="*/ 266537 h 266537"/>
                <a:gd name="connsiteX18" fmla="*/ 19050 w 419100"/>
                <a:gd name="connsiteY18" fmla="*/ 266537 h 266537"/>
                <a:gd name="connsiteX19" fmla="*/ 9525 w 419100"/>
                <a:gd name="connsiteY19" fmla="*/ 266537 h 266537"/>
                <a:gd name="connsiteX20" fmla="*/ 9525 w 419100"/>
                <a:gd name="connsiteY20" fmla="*/ 266537 h 266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19100" h="266537">
                  <a:moveTo>
                    <a:pt x="9525" y="266537"/>
                  </a:moveTo>
                  <a:lnTo>
                    <a:pt x="0" y="228461"/>
                  </a:lnTo>
                  <a:lnTo>
                    <a:pt x="0" y="114230"/>
                  </a:lnTo>
                  <a:lnTo>
                    <a:pt x="38100" y="104711"/>
                  </a:lnTo>
                  <a:lnTo>
                    <a:pt x="95250" y="85673"/>
                  </a:lnTo>
                  <a:lnTo>
                    <a:pt x="171450" y="114230"/>
                  </a:lnTo>
                  <a:lnTo>
                    <a:pt x="314325" y="95192"/>
                  </a:lnTo>
                  <a:lnTo>
                    <a:pt x="342900" y="66634"/>
                  </a:lnTo>
                  <a:lnTo>
                    <a:pt x="352425" y="47596"/>
                  </a:lnTo>
                  <a:lnTo>
                    <a:pt x="390525" y="38077"/>
                  </a:lnTo>
                  <a:lnTo>
                    <a:pt x="400050" y="0"/>
                  </a:lnTo>
                  <a:lnTo>
                    <a:pt x="419100" y="9519"/>
                  </a:lnTo>
                  <a:lnTo>
                    <a:pt x="419100" y="114230"/>
                  </a:lnTo>
                  <a:lnTo>
                    <a:pt x="228600" y="142788"/>
                  </a:lnTo>
                  <a:lnTo>
                    <a:pt x="180975" y="171346"/>
                  </a:lnTo>
                  <a:lnTo>
                    <a:pt x="171450" y="199903"/>
                  </a:lnTo>
                  <a:lnTo>
                    <a:pt x="95250" y="228461"/>
                  </a:lnTo>
                  <a:lnTo>
                    <a:pt x="57150" y="266537"/>
                  </a:lnTo>
                  <a:lnTo>
                    <a:pt x="19050" y="266537"/>
                  </a:lnTo>
                  <a:lnTo>
                    <a:pt x="9525" y="266537"/>
                  </a:lnTo>
                  <a:lnTo>
                    <a:pt x="9525" y="266537"/>
                  </a:lnTo>
                  <a:close/>
                </a:path>
              </a:pathLst>
            </a:custGeom>
            <a:solidFill>
              <a:srgbClr val="CB187D"/>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64" name="Freeform 1663">
              <a:extLst>
                <a:ext uri="{FF2B5EF4-FFF2-40B4-BE49-F238E27FC236}">
                  <a16:creationId xmlns:a16="http://schemas.microsoft.com/office/drawing/2014/main" id="{27DD81F2-40D6-C7AA-E738-D8F2311CF1E7}"/>
                </a:ext>
              </a:extLst>
            </p:cNvPr>
            <p:cNvSpPr/>
            <p:nvPr/>
          </p:nvSpPr>
          <p:spPr>
            <a:xfrm>
              <a:off x="5327808" y="2865654"/>
              <a:ext cx="9525" cy="38076"/>
            </a:xfrm>
            <a:custGeom>
              <a:avLst/>
              <a:gdLst>
                <a:gd name="connsiteX0" fmla="*/ 9525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952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65" name="Freeform 1664">
              <a:extLst>
                <a:ext uri="{FF2B5EF4-FFF2-40B4-BE49-F238E27FC236}">
                  <a16:creationId xmlns:a16="http://schemas.microsoft.com/office/drawing/2014/main" id="{CC20C6EF-0695-D2FB-1D57-A95FE5694917}"/>
                </a:ext>
              </a:extLst>
            </p:cNvPr>
            <p:cNvSpPr/>
            <p:nvPr/>
          </p:nvSpPr>
          <p:spPr>
            <a:xfrm>
              <a:off x="5327808" y="2751423"/>
              <a:ext cx="9525" cy="114230"/>
            </a:xfrm>
            <a:custGeom>
              <a:avLst/>
              <a:gdLst>
                <a:gd name="connsiteX0" fmla="*/ 0 w 9525"/>
                <a:gd name="connsiteY0" fmla="*/ 114230 h 114230"/>
                <a:gd name="connsiteX1" fmla="*/ 0 w 9525"/>
                <a:gd name="connsiteY1" fmla="*/ 0 h 114230"/>
              </a:gdLst>
              <a:ahLst/>
              <a:cxnLst>
                <a:cxn ang="0">
                  <a:pos x="connsiteX0" y="connsiteY0"/>
                </a:cxn>
                <a:cxn ang="0">
                  <a:pos x="connsiteX1" y="connsiteY1"/>
                </a:cxn>
              </a:cxnLst>
              <a:rect l="l" t="t" r="r" b="b"/>
              <a:pathLst>
                <a:path w="9525" h="114230">
                  <a:moveTo>
                    <a:pt x="0" y="11423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66" name="Freeform 1665">
              <a:extLst>
                <a:ext uri="{FF2B5EF4-FFF2-40B4-BE49-F238E27FC236}">
                  <a16:creationId xmlns:a16="http://schemas.microsoft.com/office/drawing/2014/main" id="{10D9ACD5-E6E6-2613-9E48-0191C1655EF9}"/>
                </a:ext>
              </a:extLst>
            </p:cNvPr>
            <p:cNvSpPr/>
            <p:nvPr/>
          </p:nvSpPr>
          <p:spPr>
            <a:xfrm>
              <a:off x="5327808" y="2741904"/>
              <a:ext cx="38100" cy="9519"/>
            </a:xfrm>
            <a:custGeom>
              <a:avLst/>
              <a:gdLst>
                <a:gd name="connsiteX0" fmla="*/ 0 w 38100"/>
                <a:gd name="connsiteY0" fmla="*/ 9519 h 9519"/>
                <a:gd name="connsiteX1" fmla="*/ 38100 w 38100"/>
                <a:gd name="connsiteY1" fmla="*/ 0 h 9519"/>
              </a:gdLst>
              <a:ahLst/>
              <a:cxnLst>
                <a:cxn ang="0">
                  <a:pos x="connsiteX0" y="connsiteY0"/>
                </a:cxn>
                <a:cxn ang="0">
                  <a:pos x="connsiteX1" y="connsiteY1"/>
                </a:cxn>
              </a:cxnLst>
              <a:rect l="l" t="t" r="r" b="b"/>
              <a:pathLst>
                <a:path w="38100" h="9519">
                  <a:moveTo>
                    <a:pt x="0" y="9519"/>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67" name="Freeform 1666">
              <a:extLst>
                <a:ext uri="{FF2B5EF4-FFF2-40B4-BE49-F238E27FC236}">
                  <a16:creationId xmlns:a16="http://schemas.microsoft.com/office/drawing/2014/main" id="{C5065D71-95DE-F46F-C09E-75CC312FD62A}"/>
                </a:ext>
              </a:extLst>
            </p:cNvPr>
            <p:cNvSpPr/>
            <p:nvPr/>
          </p:nvSpPr>
          <p:spPr>
            <a:xfrm>
              <a:off x="5365908" y="2722866"/>
              <a:ext cx="57150" cy="19038"/>
            </a:xfrm>
            <a:custGeom>
              <a:avLst/>
              <a:gdLst>
                <a:gd name="connsiteX0" fmla="*/ 0 w 57150"/>
                <a:gd name="connsiteY0" fmla="*/ 19038 h 19038"/>
                <a:gd name="connsiteX1" fmla="*/ 57150 w 57150"/>
                <a:gd name="connsiteY1" fmla="*/ 0 h 19038"/>
              </a:gdLst>
              <a:ahLst/>
              <a:cxnLst>
                <a:cxn ang="0">
                  <a:pos x="connsiteX0" y="connsiteY0"/>
                </a:cxn>
                <a:cxn ang="0">
                  <a:pos x="connsiteX1" y="connsiteY1"/>
                </a:cxn>
              </a:cxnLst>
              <a:rect l="l" t="t" r="r" b="b"/>
              <a:pathLst>
                <a:path w="57150" h="19038">
                  <a:moveTo>
                    <a:pt x="0" y="19038"/>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68" name="Freeform 1667">
              <a:extLst>
                <a:ext uri="{FF2B5EF4-FFF2-40B4-BE49-F238E27FC236}">
                  <a16:creationId xmlns:a16="http://schemas.microsoft.com/office/drawing/2014/main" id="{16605DB5-FD67-657D-F649-65B3221B36E8}"/>
                </a:ext>
              </a:extLst>
            </p:cNvPr>
            <p:cNvSpPr/>
            <p:nvPr/>
          </p:nvSpPr>
          <p:spPr>
            <a:xfrm>
              <a:off x="5423058" y="2722866"/>
              <a:ext cx="76200" cy="28557"/>
            </a:xfrm>
            <a:custGeom>
              <a:avLst/>
              <a:gdLst>
                <a:gd name="connsiteX0" fmla="*/ 0 w 76200"/>
                <a:gd name="connsiteY0" fmla="*/ 0 h 28557"/>
                <a:gd name="connsiteX1" fmla="*/ 76200 w 76200"/>
                <a:gd name="connsiteY1" fmla="*/ 28558 h 28557"/>
              </a:gdLst>
              <a:ahLst/>
              <a:cxnLst>
                <a:cxn ang="0">
                  <a:pos x="connsiteX0" y="connsiteY0"/>
                </a:cxn>
                <a:cxn ang="0">
                  <a:pos x="connsiteX1" y="connsiteY1"/>
                </a:cxn>
              </a:cxnLst>
              <a:rect l="l" t="t" r="r" b="b"/>
              <a:pathLst>
                <a:path w="76200" h="28557">
                  <a:moveTo>
                    <a:pt x="0" y="0"/>
                  </a:moveTo>
                  <a:lnTo>
                    <a:pt x="7620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69" name="Freeform 1668">
              <a:extLst>
                <a:ext uri="{FF2B5EF4-FFF2-40B4-BE49-F238E27FC236}">
                  <a16:creationId xmlns:a16="http://schemas.microsoft.com/office/drawing/2014/main" id="{D24BD2DA-42B1-4583-EF33-8ADE9F544D34}"/>
                </a:ext>
              </a:extLst>
            </p:cNvPr>
            <p:cNvSpPr/>
            <p:nvPr/>
          </p:nvSpPr>
          <p:spPr>
            <a:xfrm>
              <a:off x="5499258" y="2732385"/>
              <a:ext cx="142875" cy="19038"/>
            </a:xfrm>
            <a:custGeom>
              <a:avLst/>
              <a:gdLst>
                <a:gd name="connsiteX0" fmla="*/ 0 w 142875"/>
                <a:gd name="connsiteY0" fmla="*/ 19038 h 19038"/>
                <a:gd name="connsiteX1" fmla="*/ 142875 w 142875"/>
                <a:gd name="connsiteY1" fmla="*/ 0 h 19038"/>
              </a:gdLst>
              <a:ahLst/>
              <a:cxnLst>
                <a:cxn ang="0">
                  <a:pos x="connsiteX0" y="connsiteY0"/>
                </a:cxn>
                <a:cxn ang="0">
                  <a:pos x="connsiteX1" y="connsiteY1"/>
                </a:cxn>
              </a:cxnLst>
              <a:rect l="l" t="t" r="r" b="b"/>
              <a:pathLst>
                <a:path w="142875" h="19038">
                  <a:moveTo>
                    <a:pt x="0" y="19038"/>
                  </a:moveTo>
                  <a:lnTo>
                    <a:pt x="1428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70" name="Freeform 1669">
              <a:extLst>
                <a:ext uri="{FF2B5EF4-FFF2-40B4-BE49-F238E27FC236}">
                  <a16:creationId xmlns:a16="http://schemas.microsoft.com/office/drawing/2014/main" id="{26B86FFE-0800-FA17-64B1-D04C5EC2E0B8}"/>
                </a:ext>
              </a:extLst>
            </p:cNvPr>
            <p:cNvSpPr/>
            <p:nvPr/>
          </p:nvSpPr>
          <p:spPr>
            <a:xfrm>
              <a:off x="5642133" y="2703827"/>
              <a:ext cx="28575" cy="28557"/>
            </a:xfrm>
            <a:custGeom>
              <a:avLst/>
              <a:gdLst>
                <a:gd name="connsiteX0" fmla="*/ 0 w 28575"/>
                <a:gd name="connsiteY0" fmla="*/ 28558 h 28557"/>
                <a:gd name="connsiteX1" fmla="*/ 28575 w 28575"/>
                <a:gd name="connsiteY1" fmla="*/ 0 h 28557"/>
              </a:gdLst>
              <a:ahLst/>
              <a:cxnLst>
                <a:cxn ang="0">
                  <a:pos x="connsiteX0" y="connsiteY0"/>
                </a:cxn>
                <a:cxn ang="0">
                  <a:pos x="connsiteX1" y="connsiteY1"/>
                </a:cxn>
              </a:cxnLst>
              <a:rect l="l" t="t" r="r" b="b"/>
              <a:pathLst>
                <a:path w="28575" h="28557">
                  <a:moveTo>
                    <a:pt x="0" y="2855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71" name="Freeform 1670">
              <a:extLst>
                <a:ext uri="{FF2B5EF4-FFF2-40B4-BE49-F238E27FC236}">
                  <a16:creationId xmlns:a16="http://schemas.microsoft.com/office/drawing/2014/main" id="{2F94583D-6072-BE34-8BD6-31DE3B99BEF0}"/>
                </a:ext>
              </a:extLst>
            </p:cNvPr>
            <p:cNvSpPr/>
            <p:nvPr/>
          </p:nvSpPr>
          <p:spPr>
            <a:xfrm>
              <a:off x="5670708" y="2684789"/>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72" name="Freeform 1671">
              <a:extLst>
                <a:ext uri="{FF2B5EF4-FFF2-40B4-BE49-F238E27FC236}">
                  <a16:creationId xmlns:a16="http://schemas.microsoft.com/office/drawing/2014/main" id="{06216EE6-AA52-8468-76BF-AE302B731FBC}"/>
                </a:ext>
              </a:extLst>
            </p:cNvPr>
            <p:cNvSpPr/>
            <p:nvPr/>
          </p:nvSpPr>
          <p:spPr>
            <a:xfrm>
              <a:off x="5680233" y="2675270"/>
              <a:ext cx="38100" cy="9519"/>
            </a:xfrm>
            <a:custGeom>
              <a:avLst/>
              <a:gdLst>
                <a:gd name="connsiteX0" fmla="*/ 0 w 38100"/>
                <a:gd name="connsiteY0" fmla="*/ 9519 h 9519"/>
                <a:gd name="connsiteX1" fmla="*/ 38100 w 38100"/>
                <a:gd name="connsiteY1" fmla="*/ 0 h 9519"/>
              </a:gdLst>
              <a:ahLst/>
              <a:cxnLst>
                <a:cxn ang="0">
                  <a:pos x="connsiteX0" y="connsiteY0"/>
                </a:cxn>
                <a:cxn ang="0">
                  <a:pos x="connsiteX1" y="connsiteY1"/>
                </a:cxn>
              </a:cxnLst>
              <a:rect l="l" t="t" r="r" b="b"/>
              <a:pathLst>
                <a:path w="38100" h="9519">
                  <a:moveTo>
                    <a:pt x="0" y="9519"/>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73" name="Freeform 1672">
              <a:extLst>
                <a:ext uri="{FF2B5EF4-FFF2-40B4-BE49-F238E27FC236}">
                  <a16:creationId xmlns:a16="http://schemas.microsoft.com/office/drawing/2014/main" id="{6ED7AD27-B64C-DAC9-EC81-2298D9F09CA5}"/>
                </a:ext>
              </a:extLst>
            </p:cNvPr>
            <p:cNvSpPr/>
            <p:nvPr/>
          </p:nvSpPr>
          <p:spPr>
            <a:xfrm>
              <a:off x="5718333" y="2637193"/>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74" name="Freeform 1673">
              <a:extLst>
                <a:ext uri="{FF2B5EF4-FFF2-40B4-BE49-F238E27FC236}">
                  <a16:creationId xmlns:a16="http://schemas.microsoft.com/office/drawing/2014/main" id="{BD108A8B-4F29-7D84-758D-2B2D07B1FB8D}"/>
                </a:ext>
              </a:extLst>
            </p:cNvPr>
            <p:cNvSpPr/>
            <p:nvPr/>
          </p:nvSpPr>
          <p:spPr>
            <a:xfrm>
              <a:off x="5727858" y="2637193"/>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75" name="Freeform 1674">
              <a:extLst>
                <a:ext uri="{FF2B5EF4-FFF2-40B4-BE49-F238E27FC236}">
                  <a16:creationId xmlns:a16="http://schemas.microsoft.com/office/drawing/2014/main" id="{AF9BD6C8-D8BA-6239-14BC-29665BB0858D}"/>
                </a:ext>
              </a:extLst>
            </p:cNvPr>
            <p:cNvSpPr/>
            <p:nvPr/>
          </p:nvSpPr>
          <p:spPr>
            <a:xfrm>
              <a:off x="5746908" y="2646712"/>
              <a:ext cx="9525" cy="104711"/>
            </a:xfrm>
            <a:custGeom>
              <a:avLst/>
              <a:gdLst>
                <a:gd name="connsiteX0" fmla="*/ 0 w 9525"/>
                <a:gd name="connsiteY0" fmla="*/ 0 h 104711"/>
                <a:gd name="connsiteX1" fmla="*/ 0 w 9525"/>
                <a:gd name="connsiteY1" fmla="*/ 104711 h 104711"/>
              </a:gdLst>
              <a:ahLst/>
              <a:cxnLst>
                <a:cxn ang="0">
                  <a:pos x="connsiteX0" y="connsiteY0"/>
                </a:cxn>
                <a:cxn ang="0">
                  <a:pos x="connsiteX1" y="connsiteY1"/>
                </a:cxn>
              </a:cxnLst>
              <a:rect l="l" t="t" r="r" b="b"/>
              <a:pathLst>
                <a:path w="9525" h="104711">
                  <a:moveTo>
                    <a:pt x="0" y="0"/>
                  </a:moveTo>
                  <a:lnTo>
                    <a:pt x="0"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76" name="Freeform 1675">
              <a:extLst>
                <a:ext uri="{FF2B5EF4-FFF2-40B4-BE49-F238E27FC236}">
                  <a16:creationId xmlns:a16="http://schemas.microsoft.com/office/drawing/2014/main" id="{4E3857D2-7317-9391-2B9B-271DF62BAA0A}"/>
                </a:ext>
              </a:extLst>
            </p:cNvPr>
            <p:cNvSpPr/>
            <p:nvPr/>
          </p:nvSpPr>
          <p:spPr>
            <a:xfrm>
              <a:off x="5556408" y="2751423"/>
              <a:ext cx="190500" cy="28557"/>
            </a:xfrm>
            <a:custGeom>
              <a:avLst/>
              <a:gdLst>
                <a:gd name="connsiteX0" fmla="*/ 190500 w 190500"/>
                <a:gd name="connsiteY0" fmla="*/ 0 h 28557"/>
                <a:gd name="connsiteX1" fmla="*/ 0 w 190500"/>
                <a:gd name="connsiteY1" fmla="*/ 28558 h 28557"/>
              </a:gdLst>
              <a:ahLst/>
              <a:cxnLst>
                <a:cxn ang="0">
                  <a:pos x="connsiteX0" y="connsiteY0"/>
                </a:cxn>
                <a:cxn ang="0">
                  <a:pos x="connsiteX1" y="connsiteY1"/>
                </a:cxn>
              </a:cxnLst>
              <a:rect l="l" t="t" r="r" b="b"/>
              <a:pathLst>
                <a:path w="190500" h="28557">
                  <a:moveTo>
                    <a:pt x="19050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77" name="Freeform 1676">
              <a:extLst>
                <a:ext uri="{FF2B5EF4-FFF2-40B4-BE49-F238E27FC236}">
                  <a16:creationId xmlns:a16="http://schemas.microsoft.com/office/drawing/2014/main" id="{D83DF797-6E63-360F-E9B0-9D708352EF16}"/>
                </a:ext>
              </a:extLst>
            </p:cNvPr>
            <p:cNvSpPr/>
            <p:nvPr/>
          </p:nvSpPr>
          <p:spPr>
            <a:xfrm>
              <a:off x="5508783" y="2779981"/>
              <a:ext cx="47625" cy="28557"/>
            </a:xfrm>
            <a:custGeom>
              <a:avLst/>
              <a:gdLst>
                <a:gd name="connsiteX0" fmla="*/ 47625 w 47625"/>
                <a:gd name="connsiteY0" fmla="*/ 0 h 28557"/>
                <a:gd name="connsiteX1" fmla="*/ 0 w 47625"/>
                <a:gd name="connsiteY1" fmla="*/ 28558 h 28557"/>
              </a:gdLst>
              <a:ahLst/>
              <a:cxnLst>
                <a:cxn ang="0">
                  <a:pos x="connsiteX0" y="connsiteY0"/>
                </a:cxn>
                <a:cxn ang="0">
                  <a:pos x="connsiteX1" y="connsiteY1"/>
                </a:cxn>
              </a:cxnLst>
              <a:rect l="l" t="t" r="r" b="b"/>
              <a:pathLst>
                <a:path w="47625" h="28557">
                  <a:moveTo>
                    <a:pt x="476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78" name="Freeform 1677">
              <a:extLst>
                <a:ext uri="{FF2B5EF4-FFF2-40B4-BE49-F238E27FC236}">
                  <a16:creationId xmlns:a16="http://schemas.microsoft.com/office/drawing/2014/main" id="{6CCD33B0-F275-FAAF-F9A1-480E70912FD9}"/>
                </a:ext>
              </a:extLst>
            </p:cNvPr>
            <p:cNvSpPr/>
            <p:nvPr/>
          </p:nvSpPr>
          <p:spPr>
            <a:xfrm>
              <a:off x="5499258" y="2808538"/>
              <a:ext cx="9525" cy="28557"/>
            </a:xfrm>
            <a:custGeom>
              <a:avLst/>
              <a:gdLst>
                <a:gd name="connsiteX0" fmla="*/ 9525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95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79" name="Freeform 1678">
              <a:extLst>
                <a:ext uri="{FF2B5EF4-FFF2-40B4-BE49-F238E27FC236}">
                  <a16:creationId xmlns:a16="http://schemas.microsoft.com/office/drawing/2014/main" id="{3BA10D2D-7A66-B803-B822-EDBE67F426A7}"/>
                </a:ext>
              </a:extLst>
            </p:cNvPr>
            <p:cNvSpPr/>
            <p:nvPr/>
          </p:nvSpPr>
          <p:spPr>
            <a:xfrm>
              <a:off x="5423058" y="2837096"/>
              <a:ext cx="76200" cy="28557"/>
            </a:xfrm>
            <a:custGeom>
              <a:avLst/>
              <a:gdLst>
                <a:gd name="connsiteX0" fmla="*/ 76200 w 76200"/>
                <a:gd name="connsiteY0" fmla="*/ 0 h 28557"/>
                <a:gd name="connsiteX1" fmla="*/ 0 w 76200"/>
                <a:gd name="connsiteY1" fmla="*/ 28558 h 28557"/>
              </a:gdLst>
              <a:ahLst/>
              <a:cxnLst>
                <a:cxn ang="0">
                  <a:pos x="connsiteX0" y="connsiteY0"/>
                </a:cxn>
                <a:cxn ang="0">
                  <a:pos x="connsiteX1" y="connsiteY1"/>
                </a:cxn>
              </a:cxnLst>
              <a:rect l="l" t="t" r="r" b="b"/>
              <a:pathLst>
                <a:path w="76200" h="28557">
                  <a:moveTo>
                    <a:pt x="7620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80" name="Freeform 1679">
              <a:extLst>
                <a:ext uri="{FF2B5EF4-FFF2-40B4-BE49-F238E27FC236}">
                  <a16:creationId xmlns:a16="http://schemas.microsoft.com/office/drawing/2014/main" id="{81DF7E7A-AF8D-31F1-3F64-A0130AB963E0}"/>
                </a:ext>
              </a:extLst>
            </p:cNvPr>
            <p:cNvSpPr/>
            <p:nvPr/>
          </p:nvSpPr>
          <p:spPr>
            <a:xfrm>
              <a:off x="5384958" y="2865654"/>
              <a:ext cx="38100" cy="38076"/>
            </a:xfrm>
            <a:custGeom>
              <a:avLst/>
              <a:gdLst>
                <a:gd name="connsiteX0" fmla="*/ 38100 w 38100"/>
                <a:gd name="connsiteY0" fmla="*/ 0 h 38076"/>
                <a:gd name="connsiteX1" fmla="*/ 0 w 38100"/>
                <a:gd name="connsiteY1" fmla="*/ 38077 h 38076"/>
              </a:gdLst>
              <a:ahLst/>
              <a:cxnLst>
                <a:cxn ang="0">
                  <a:pos x="connsiteX0" y="connsiteY0"/>
                </a:cxn>
                <a:cxn ang="0">
                  <a:pos x="connsiteX1" y="connsiteY1"/>
                </a:cxn>
              </a:cxnLst>
              <a:rect l="l" t="t" r="r" b="b"/>
              <a:pathLst>
                <a:path w="38100" h="38076">
                  <a:moveTo>
                    <a:pt x="3810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81" name="Freeform 1680">
              <a:extLst>
                <a:ext uri="{FF2B5EF4-FFF2-40B4-BE49-F238E27FC236}">
                  <a16:creationId xmlns:a16="http://schemas.microsoft.com/office/drawing/2014/main" id="{A8B0AF9F-5F30-A206-DAED-ED2E6D9144E9}"/>
                </a:ext>
              </a:extLst>
            </p:cNvPr>
            <p:cNvSpPr/>
            <p:nvPr/>
          </p:nvSpPr>
          <p:spPr>
            <a:xfrm>
              <a:off x="5346858" y="2903730"/>
              <a:ext cx="38100" cy="9519"/>
            </a:xfrm>
            <a:custGeom>
              <a:avLst/>
              <a:gdLst>
                <a:gd name="connsiteX0" fmla="*/ 38100 w 38100"/>
                <a:gd name="connsiteY0" fmla="*/ 0 h 9519"/>
                <a:gd name="connsiteX1" fmla="*/ 0 w 38100"/>
                <a:gd name="connsiteY1" fmla="*/ 0 h 9519"/>
              </a:gdLst>
              <a:ahLst/>
              <a:cxnLst>
                <a:cxn ang="0">
                  <a:pos x="connsiteX0" y="connsiteY0"/>
                </a:cxn>
                <a:cxn ang="0">
                  <a:pos x="connsiteX1" y="connsiteY1"/>
                </a:cxn>
              </a:cxnLst>
              <a:rect l="l" t="t" r="r" b="b"/>
              <a:pathLst>
                <a:path w="38100" h="9519">
                  <a:moveTo>
                    <a:pt x="3810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82" name="Freeform 1681">
              <a:extLst>
                <a:ext uri="{FF2B5EF4-FFF2-40B4-BE49-F238E27FC236}">
                  <a16:creationId xmlns:a16="http://schemas.microsoft.com/office/drawing/2014/main" id="{27164769-6EA7-E41C-DD8A-7F4DE485F400}"/>
                </a:ext>
              </a:extLst>
            </p:cNvPr>
            <p:cNvSpPr/>
            <p:nvPr/>
          </p:nvSpPr>
          <p:spPr>
            <a:xfrm>
              <a:off x="5337333" y="2903730"/>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83" name="Freeform 1682">
              <a:extLst>
                <a:ext uri="{FF2B5EF4-FFF2-40B4-BE49-F238E27FC236}">
                  <a16:creationId xmlns:a16="http://schemas.microsoft.com/office/drawing/2014/main" id="{B5BE7AD5-431A-D71B-17D2-468FDBFA123E}"/>
                </a:ext>
              </a:extLst>
            </p:cNvPr>
            <p:cNvSpPr/>
            <p:nvPr/>
          </p:nvSpPr>
          <p:spPr>
            <a:xfrm>
              <a:off x="4870608" y="1847100"/>
              <a:ext cx="428625" cy="466440"/>
            </a:xfrm>
            <a:custGeom>
              <a:avLst/>
              <a:gdLst>
                <a:gd name="connsiteX0" fmla="*/ 190500 w 428625"/>
                <a:gd name="connsiteY0" fmla="*/ 466441 h 466440"/>
                <a:gd name="connsiteX1" fmla="*/ 66675 w 428625"/>
                <a:gd name="connsiteY1" fmla="*/ 466441 h 466440"/>
                <a:gd name="connsiteX2" fmla="*/ 76200 w 428625"/>
                <a:gd name="connsiteY2" fmla="*/ 418845 h 466440"/>
                <a:gd name="connsiteX3" fmla="*/ 85725 w 428625"/>
                <a:gd name="connsiteY3" fmla="*/ 390287 h 466440"/>
                <a:gd name="connsiteX4" fmla="*/ 85725 w 428625"/>
                <a:gd name="connsiteY4" fmla="*/ 333172 h 466440"/>
                <a:gd name="connsiteX5" fmla="*/ 28575 w 428625"/>
                <a:gd name="connsiteY5" fmla="*/ 342691 h 466440"/>
                <a:gd name="connsiteX6" fmla="*/ 38100 w 428625"/>
                <a:gd name="connsiteY6" fmla="*/ 276057 h 466440"/>
                <a:gd name="connsiteX7" fmla="*/ 28575 w 428625"/>
                <a:gd name="connsiteY7" fmla="*/ 266538 h 466440"/>
                <a:gd name="connsiteX8" fmla="*/ 47625 w 428625"/>
                <a:gd name="connsiteY8" fmla="*/ 247499 h 466440"/>
                <a:gd name="connsiteX9" fmla="*/ 9525 w 428625"/>
                <a:gd name="connsiteY9" fmla="*/ 190384 h 466440"/>
                <a:gd name="connsiteX10" fmla="*/ 0 w 428625"/>
                <a:gd name="connsiteY10" fmla="*/ 190384 h 466440"/>
                <a:gd name="connsiteX11" fmla="*/ 0 w 428625"/>
                <a:gd name="connsiteY11" fmla="*/ 171346 h 466440"/>
                <a:gd name="connsiteX12" fmla="*/ 9525 w 428625"/>
                <a:gd name="connsiteY12" fmla="*/ 152307 h 466440"/>
                <a:gd name="connsiteX13" fmla="*/ 123825 w 428625"/>
                <a:gd name="connsiteY13" fmla="*/ 142788 h 466440"/>
                <a:gd name="connsiteX14" fmla="*/ 152400 w 428625"/>
                <a:gd name="connsiteY14" fmla="*/ 95192 h 466440"/>
                <a:gd name="connsiteX15" fmla="*/ 180975 w 428625"/>
                <a:gd name="connsiteY15" fmla="*/ 95192 h 466440"/>
                <a:gd name="connsiteX16" fmla="*/ 209550 w 428625"/>
                <a:gd name="connsiteY16" fmla="*/ 28558 h 466440"/>
                <a:gd name="connsiteX17" fmla="*/ 238125 w 428625"/>
                <a:gd name="connsiteY17" fmla="*/ 28558 h 466440"/>
                <a:gd name="connsiteX18" fmla="*/ 276225 w 428625"/>
                <a:gd name="connsiteY18" fmla="*/ 0 h 466440"/>
                <a:gd name="connsiteX19" fmla="*/ 285750 w 428625"/>
                <a:gd name="connsiteY19" fmla="*/ 0 h 466440"/>
                <a:gd name="connsiteX20" fmla="*/ 304800 w 428625"/>
                <a:gd name="connsiteY20" fmla="*/ 38077 h 466440"/>
                <a:gd name="connsiteX21" fmla="*/ 285750 w 428625"/>
                <a:gd name="connsiteY21" fmla="*/ 76154 h 466440"/>
                <a:gd name="connsiteX22" fmla="*/ 285750 w 428625"/>
                <a:gd name="connsiteY22" fmla="*/ 152307 h 466440"/>
                <a:gd name="connsiteX23" fmla="*/ 304800 w 428625"/>
                <a:gd name="connsiteY23" fmla="*/ 161826 h 466440"/>
                <a:gd name="connsiteX24" fmla="*/ 428625 w 428625"/>
                <a:gd name="connsiteY24" fmla="*/ 304614 h 466440"/>
                <a:gd name="connsiteX25" fmla="*/ 400050 w 428625"/>
                <a:gd name="connsiteY25" fmla="*/ 323653 h 466440"/>
                <a:gd name="connsiteX26" fmla="*/ 400050 w 428625"/>
                <a:gd name="connsiteY26" fmla="*/ 342691 h 466440"/>
                <a:gd name="connsiteX27" fmla="*/ 333375 w 428625"/>
                <a:gd name="connsiteY27" fmla="*/ 342691 h 466440"/>
                <a:gd name="connsiteX28" fmla="*/ 285750 w 428625"/>
                <a:gd name="connsiteY28" fmla="*/ 447402 h 466440"/>
                <a:gd name="connsiteX29" fmla="*/ 219075 w 428625"/>
                <a:gd name="connsiteY29" fmla="*/ 466441 h 466440"/>
                <a:gd name="connsiteX30" fmla="*/ 200025 w 428625"/>
                <a:gd name="connsiteY30" fmla="*/ 456921 h 466440"/>
                <a:gd name="connsiteX31" fmla="*/ 190500 w 428625"/>
                <a:gd name="connsiteY31" fmla="*/ 466441 h 466440"/>
                <a:gd name="connsiteX32" fmla="*/ 190500 w 428625"/>
                <a:gd name="connsiteY32" fmla="*/ 466441 h 466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28625" h="466440">
                  <a:moveTo>
                    <a:pt x="190500" y="466441"/>
                  </a:moveTo>
                  <a:lnTo>
                    <a:pt x="66675" y="466441"/>
                  </a:lnTo>
                  <a:lnTo>
                    <a:pt x="76200" y="418845"/>
                  </a:lnTo>
                  <a:lnTo>
                    <a:pt x="85725" y="390287"/>
                  </a:lnTo>
                  <a:lnTo>
                    <a:pt x="85725" y="333172"/>
                  </a:lnTo>
                  <a:lnTo>
                    <a:pt x="28575" y="342691"/>
                  </a:lnTo>
                  <a:lnTo>
                    <a:pt x="38100" y="276057"/>
                  </a:lnTo>
                  <a:lnTo>
                    <a:pt x="28575" y="266538"/>
                  </a:lnTo>
                  <a:lnTo>
                    <a:pt x="47625" y="247499"/>
                  </a:lnTo>
                  <a:lnTo>
                    <a:pt x="9525" y="190384"/>
                  </a:lnTo>
                  <a:lnTo>
                    <a:pt x="0" y="190384"/>
                  </a:lnTo>
                  <a:lnTo>
                    <a:pt x="0" y="171346"/>
                  </a:lnTo>
                  <a:lnTo>
                    <a:pt x="9525" y="152307"/>
                  </a:lnTo>
                  <a:lnTo>
                    <a:pt x="123825" y="142788"/>
                  </a:lnTo>
                  <a:lnTo>
                    <a:pt x="152400" y="95192"/>
                  </a:lnTo>
                  <a:lnTo>
                    <a:pt x="180975" y="95192"/>
                  </a:lnTo>
                  <a:lnTo>
                    <a:pt x="209550" y="28558"/>
                  </a:lnTo>
                  <a:lnTo>
                    <a:pt x="238125" y="28558"/>
                  </a:lnTo>
                  <a:lnTo>
                    <a:pt x="276225" y="0"/>
                  </a:lnTo>
                  <a:lnTo>
                    <a:pt x="285750" y="0"/>
                  </a:lnTo>
                  <a:lnTo>
                    <a:pt x="304800" y="38077"/>
                  </a:lnTo>
                  <a:lnTo>
                    <a:pt x="285750" y="76154"/>
                  </a:lnTo>
                  <a:lnTo>
                    <a:pt x="285750" y="152307"/>
                  </a:lnTo>
                  <a:lnTo>
                    <a:pt x="304800" y="161826"/>
                  </a:lnTo>
                  <a:lnTo>
                    <a:pt x="428625" y="304614"/>
                  </a:lnTo>
                  <a:lnTo>
                    <a:pt x="400050" y="323653"/>
                  </a:lnTo>
                  <a:lnTo>
                    <a:pt x="400050" y="342691"/>
                  </a:lnTo>
                  <a:lnTo>
                    <a:pt x="333375" y="342691"/>
                  </a:lnTo>
                  <a:lnTo>
                    <a:pt x="285750" y="447402"/>
                  </a:lnTo>
                  <a:lnTo>
                    <a:pt x="219075" y="466441"/>
                  </a:lnTo>
                  <a:lnTo>
                    <a:pt x="200025" y="456921"/>
                  </a:lnTo>
                  <a:lnTo>
                    <a:pt x="190500" y="466441"/>
                  </a:lnTo>
                  <a:lnTo>
                    <a:pt x="190500" y="466441"/>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84" name="Freeform 1683">
              <a:extLst>
                <a:ext uri="{FF2B5EF4-FFF2-40B4-BE49-F238E27FC236}">
                  <a16:creationId xmlns:a16="http://schemas.microsoft.com/office/drawing/2014/main" id="{BC487D3D-BAB5-40BC-6E2F-B16EB2D8DC0C}"/>
                </a:ext>
              </a:extLst>
            </p:cNvPr>
            <p:cNvSpPr/>
            <p:nvPr/>
          </p:nvSpPr>
          <p:spPr>
            <a:xfrm>
              <a:off x="4937283" y="2313540"/>
              <a:ext cx="123825" cy="9519"/>
            </a:xfrm>
            <a:custGeom>
              <a:avLst/>
              <a:gdLst>
                <a:gd name="connsiteX0" fmla="*/ 123825 w 123825"/>
                <a:gd name="connsiteY0" fmla="*/ 0 h 9519"/>
                <a:gd name="connsiteX1" fmla="*/ 0 w 123825"/>
                <a:gd name="connsiteY1" fmla="*/ 0 h 9519"/>
              </a:gdLst>
              <a:ahLst/>
              <a:cxnLst>
                <a:cxn ang="0">
                  <a:pos x="connsiteX0" y="connsiteY0"/>
                </a:cxn>
                <a:cxn ang="0">
                  <a:pos x="connsiteX1" y="connsiteY1"/>
                </a:cxn>
              </a:cxnLst>
              <a:rect l="l" t="t" r="r" b="b"/>
              <a:pathLst>
                <a:path w="123825" h="9519">
                  <a:moveTo>
                    <a:pt x="1238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85" name="Freeform 1684">
              <a:extLst>
                <a:ext uri="{FF2B5EF4-FFF2-40B4-BE49-F238E27FC236}">
                  <a16:creationId xmlns:a16="http://schemas.microsoft.com/office/drawing/2014/main" id="{8D4E9BAB-6C46-E49E-A4A4-5248D361AC59}"/>
                </a:ext>
              </a:extLst>
            </p:cNvPr>
            <p:cNvSpPr/>
            <p:nvPr/>
          </p:nvSpPr>
          <p:spPr>
            <a:xfrm>
              <a:off x="4937283" y="2265944"/>
              <a:ext cx="9525" cy="47595"/>
            </a:xfrm>
            <a:custGeom>
              <a:avLst/>
              <a:gdLst>
                <a:gd name="connsiteX0" fmla="*/ 0 w 9525"/>
                <a:gd name="connsiteY0" fmla="*/ 47596 h 47595"/>
                <a:gd name="connsiteX1" fmla="*/ 9525 w 9525"/>
                <a:gd name="connsiteY1" fmla="*/ 0 h 47595"/>
              </a:gdLst>
              <a:ahLst/>
              <a:cxnLst>
                <a:cxn ang="0">
                  <a:pos x="connsiteX0" y="connsiteY0"/>
                </a:cxn>
                <a:cxn ang="0">
                  <a:pos x="connsiteX1" y="connsiteY1"/>
                </a:cxn>
              </a:cxnLst>
              <a:rect l="l" t="t" r="r" b="b"/>
              <a:pathLst>
                <a:path w="9525" h="47595">
                  <a:moveTo>
                    <a:pt x="0" y="47596"/>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86" name="Freeform 1685">
              <a:extLst>
                <a:ext uri="{FF2B5EF4-FFF2-40B4-BE49-F238E27FC236}">
                  <a16:creationId xmlns:a16="http://schemas.microsoft.com/office/drawing/2014/main" id="{D889FE72-5429-E9C8-DEB0-88C21F738928}"/>
                </a:ext>
              </a:extLst>
            </p:cNvPr>
            <p:cNvSpPr/>
            <p:nvPr/>
          </p:nvSpPr>
          <p:spPr>
            <a:xfrm>
              <a:off x="4946808" y="2237387"/>
              <a:ext cx="9525" cy="28557"/>
            </a:xfrm>
            <a:custGeom>
              <a:avLst/>
              <a:gdLst>
                <a:gd name="connsiteX0" fmla="*/ 0 w 9525"/>
                <a:gd name="connsiteY0" fmla="*/ 28558 h 28557"/>
                <a:gd name="connsiteX1" fmla="*/ 9525 w 9525"/>
                <a:gd name="connsiteY1" fmla="*/ 0 h 28557"/>
              </a:gdLst>
              <a:ahLst/>
              <a:cxnLst>
                <a:cxn ang="0">
                  <a:pos x="connsiteX0" y="connsiteY0"/>
                </a:cxn>
                <a:cxn ang="0">
                  <a:pos x="connsiteX1" y="connsiteY1"/>
                </a:cxn>
              </a:cxnLst>
              <a:rect l="l" t="t" r="r" b="b"/>
              <a:pathLst>
                <a:path w="9525" h="28557">
                  <a:moveTo>
                    <a:pt x="0" y="2855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87" name="Freeform 1686">
              <a:extLst>
                <a:ext uri="{FF2B5EF4-FFF2-40B4-BE49-F238E27FC236}">
                  <a16:creationId xmlns:a16="http://schemas.microsoft.com/office/drawing/2014/main" id="{18784A1D-E7A6-2D43-C78D-0FBA16D5392D}"/>
                </a:ext>
              </a:extLst>
            </p:cNvPr>
            <p:cNvSpPr/>
            <p:nvPr/>
          </p:nvSpPr>
          <p:spPr>
            <a:xfrm>
              <a:off x="4956333" y="2180271"/>
              <a:ext cx="9525" cy="57115"/>
            </a:xfrm>
            <a:custGeom>
              <a:avLst/>
              <a:gdLst>
                <a:gd name="connsiteX0" fmla="*/ 0 w 9525"/>
                <a:gd name="connsiteY0" fmla="*/ 57115 h 57115"/>
                <a:gd name="connsiteX1" fmla="*/ 0 w 9525"/>
                <a:gd name="connsiteY1" fmla="*/ 0 h 57115"/>
              </a:gdLst>
              <a:ahLst/>
              <a:cxnLst>
                <a:cxn ang="0">
                  <a:pos x="connsiteX0" y="connsiteY0"/>
                </a:cxn>
                <a:cxn ang="0">
                  <a:pos x="connsiteX1" y="connsiteY1"/>
                </a:cxn>
              </a:cxnLst>
              <a:rect l="l" t="t" r="r" b="b"/>
              <a:pathLst>
                <a:path w="9525" h="57115">
                  <a:moveTo>
                    <a:pt x="0"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88" name="Freeform 1687">
              <a:extLst>
                <a:ext uri="{FF2B5EF4-FFF2-40B4-BE49-F238E27FC236}">
                  <a16:creationId xmlns:a16="http://schemas.microsoft.com/office/drawing/2014/main" id="{5C25F191-4890-27BE-7CAC-9D28C9EBA4D0}"/>
                </a:ext>
              </a:extLst>
            </p:cNvPr>
            <p:cNvSpPr/>
            <p:nvPr/>
          </p:nvSpPr>
          <p:spPr>
            <a:xfrm>
              <a:off x="4899183" y="2180271"/>
              <a:ext cx="57150" cy="9519"/>
            </a:xfrm>
            <a:custGeom>
              <a:avLst/>
              <a:gdLst>
                <a:gd name="connsiteX0" fmla="*/ 57150 w 57150"/>
                <a:gd name="connsiteY0" fmla="*/ 0 h 9519"/>
                <a:gd name="connsiteX1" fmla="*/ 0 w 57150"/>
                <a:gd name="connsiteY1" fmla="*/ 9519 h 9519"/>
              </a:gdLst>
              <a:ahLst/>
              <a:cxnLst>
                <a:cxn ang="0">
                  <a:pos x="connsiteX0" y="connsiteY0"/>
                </a:cxn>
                <a:cxn ang="0">
                  <a:pos x="connsiteX1" y="connsiteY1"/>
                </a:cxn>
              </a:cxnLst>
              <a:rect l="l" t="t" r="r" b="b"/>
              <a:pathLst>
                <a:path w="57150" h="9519">
                  <a:moveTo>
                    <a:pt x="571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89" name="Freeform 1688">
              <a:extLst>
                <a:ext uri="{FF2B5EF4-FFF2-40B4-BE49-F238E27FC236}">
                  <a16:creationId xmlns:a16="http://schemas.microsoft.com/office/drawing/2014/main" id="{0D183E42-C1D9-9C98-EF2E-910A739CE868}"/>
                </a:ext>
              </a:extLst>
            </p:cNvPr>
            <p:cNvSpPr/>
            <p:nvPr/>
          </p:nvSpPr>
          <p:spPr>
            <a:xfrm>
              <a:off x="4899183" y="2123156"/>
              <a:ext cx="9525" cy="66634"/>
            </a:xfrm>
            <a:custGeom>
              <a:avLst/>
              <a:gdLst>
                <a:gd name="connsiteX0" fmla="*/ 0 w 9525"/>
                <a:gd name="connsiteY0" fmla="*/ 66634 h 66634"/>
                <a:gd name="connsiteX1" fmla="*/ 9525 w 9525"/>
                <a:gd name="connsiteY1" fmla="*/ 0 h 66634"/>
              </a:gdLst>
              <a:ahLst/>
              <a:cxnLst>
                <a:cxn ang="0">
                  <a:pos x="connsiteX0" y="connsiteY0"/>
                </a:cxn>
                <a:cxn ang="0">
                  <a:pos x="connsiteX1" y="connsiteY1"/>
                </a:cxn>
              </a:cxnLst>
              <a:rect l="l" t="t" r="r" b="b"/>
              <a:pathLst>
                <a:path w="9525" h="66634">
                  <a:moveTo>
                    <a:pt x="0" y="66634"/>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90" name="Freeform 1689">
              <a:extLst>
                <a:ext uri="{FF2B5EF4-FFF2-40B4-BE49-F238E27FC236}">
                  <a16:creationId xmlns:a16="http://schemas.microsoft.com/office/drawing/2014/main" id="{69A4D8D2-428D-947F-D100-F90F03B66428}"/>
                </a:ext>
              </a:extLst>
            </p:cNvPr>
            <p:cNvSpPr/>
            <p:nvPr/>
          </p:nvSpPr>
          <p:spPr>
            <a:xfrm>
              <a:off x="4899183" y="2113637"/>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91" name="Freeform 1690">
              <a:extLst>
                <a:ext uri="{FF2B5EF4-FFF2-40B4-BE49-F238E27FC236}">
                  <a16:creationId xmlns:a16="http://schemas.microsoft.com/office/drawing/2014/main" id="{4A6BC3B1-2353-E734-BEF9-0B15BE0311BB}"/>
                </a:ext>
              </a:extLst>
            </p:cNvPr>
            <p:cNvSpPr/>
            <p:nvPr/>
          </p:nvSpPr>
          <p:spPr>
            <a:xfrm>
              <a:off x="4899183" y="2094599"/>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92" name="Freeform 1691">
              <a:extLst>
                <a:ext uri="{FF2B5EF4-FFF2-40B4-BE49-F238E27FC236}">
                  <a16:creationId xmlns:a16="http://schemas.microsoft.com/office/drawing/2014/main" id="{3B2A869A-60E4-2E2F-B175-19547FD37BBB}"/>
                </a:ext>
              </a:extLst>
            </p:cNvPr>
            <p:cNvSpPr/>
            <p:nvPr/>
          </p:nvSpPr>
          <p:spPr>
            <a:xfrm>
              <a:off x="4880133" y="2037483"/>
              <a:ext cx="38100" cy="57115"/>
            </a:xfrm>
            <a:custGeom>
              <a:avLst/>
              <a:gdLst>
                <a:gd name="connsiteX0" fmla="*/ 38100 w 38100"/>
                <a:gd name="connsiteY0" fmla="*/ 57115 h 57115"/>
                <a:gd name="connsiteX1" fmla="*/ 0 w 38100"/>
                <a:gd name="connsiteY1" fmla="*/ 0 h 57115"/>
              </a:gdLst>
              <a:ahLst/>
              <a:cxnLst>
                <a:cxn ang="0">
                  <a:pos x="connsiteX0" y="connsiteY0"/>
                </a:cxn>
                <a:cxn ang="0">
                  <a:pos x="connsiteX1" y="connsiteY1"/>
                </a:cxn>
              </a:cxnLst>
              <a:rect l="l" t="t" r="r" b="b"/>
              <a:pathLst>
                <a:path w="38100" h="57115">
                  <a:moveTo>
                    <a:pt x="38100"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93" name="Freeform 1692">
              <a:extLst>
                <a:ext uri="{FF2B5EF4-FFF2-40B4-BE49-F238E27FC236}">
                  <a16:creationId xmlns:a16="http://schemas.microsoft.com/office/drawing/2014/main" id="{9D84AEEF-D4B0-80A1-734E-49B40790A22D}"/>
                </a:ext>
              </a:extLst>
            </p:cNvPr>
            <p:cNvSpPr/>
            <p:nvPr/>
          </p:nvSpPr>
          <p:spPr>
            <a:xfrm>
              <a:off x="4870608" y="2037483"/>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94" name="Freeform 1693">
              <a:extLst>
                <a:ext uri="{FF2B5EF4-FFF2-40B4-BE49-F238E27FC236}">
                  <a16:creationId xmlns:a16="http://schemas.microsoft.com/office/drawing/2014/main" id="{0471DB7C-7E0A-4CC4-60D1-4C62C0F5C77C}"/>
                </a:ext>
              </a:extLst>
            </p:cNvPr>
            <p:cNvSpPr/>
            <p:nvPr/>
          </p:nvSpPr>
          <p:spPr>
            <a:xfrm>
              <a:off x="4870608" y="2018445"/>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95" name="Freeform 1694">
              <a:extLst>
                <a:ext uri="{FF2B5EF4-FFF2-40B4-BE49-F238E27FC236}">
                  <a16:creationId xmlns:a16="http://schemas.microsoft.com/office/drawing/2014/main" id="{84F4F726-361B-9239-12DB-1FD69A1AE094}"/>
                </a:ext>
              </a:extLst>
            </p:cNvPr>
            <p:cNvSpPr/>
            <p:nvPr/>
          </p:nvSpPr>
          <p:spPr>
            <a:xfrm>
              <a:off x="4870608" y="1999407"/>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96" name="Freeform 1695">
              <a:extLst>
                <a:ext uri="{FF2B5EF4-FFF2-40B4-BE49-F238E27FC236}">
                  <a16:creationId xmlns:a16="http://schemas.microsoft.com/office/drawing/2014/main" id="{C40E9ADD-FFFD-D441-816C-F32811E08ED1}"/>
                </a:ext>
              </a:extLst>
            </p:cNvPr>
            <p:cNvSpPr/>
            <p:nvPr/>
          </p:nvSpPr>
          <p:spPr>
            <a:xfrm>
              <a:off x="4880133" y="1989888"/>
              <a:ext cx="114300" cy="9519"/>
            </a:xfrm>
            <a:custGeom>
              <a:avLst/>
              <a:gdLst>
                <a:gd name="connsiteX0" fmla="*/ 0 w 114300"/>
                <a:gd name="connsiteY0" fmla="*/ 9519 h 9519"/>
                <a:gd name="connsiteX1" fmla="*/ 114300 w 114300"/>
                <a:gd name="connsiteY1" fmla="*/ 0 h 9519"/>
              </a:gdLst>
              <a:ahLst/>
              <a:cxnLst>
                <a:cxn ang="0">
                  <a:pos x="connsiteX0" y="connsiteY0"/>
                </a:cxn>
                <a:cxn ang="0">
                  <a:pos x="connsiteX1" y="connsiteY1"/>
                </a:cxn>
              </a:cxnLst>
              <a:rect l="l" t="t" r="r" b="b"/>
              <a:pathLst>
                <a:path w="114300" h="9519">
                  <a:moveTo>
                    <a:pt x="0" y="9519"/>
                  </a:moveTo>
                  <a:lnTo>
                    <a:pt x="1143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97" name="Freeform 1696">
              <a:extLst>
                <a:ext uri="{FF2B5EF4-FFF2-40B4-BE49-F238E27FC236}">
                  <a16:creationId xmlns:a16="http://schemas.microsoft.com/office/drawing/2014/main" id="{7D3B8786-397C-8478-DA50-21D27926517C}"/>
                </a:ext>
              </a:extLst>
            </p:cNvPr>
            <p:cNvSpPr/>
            <p:nvPr/>
          </p:nvSpPr>
          <p:spPr>
            <a:xfrm>
              <a:off x="4994433" y="1942292"/>
              <a:ext cx="28575" cy="47595"/>
            </a:xfrm>
            <a:custGeom>
              <a:avLst/>
              <a:gdLst>
                <a:gd name="connsiteX0" fmla="*/ 0 w 28575"/>
                <a:gd name="connsiteY0" fmla="*/ 47596 h 47595"/>
                <a:gd name="connsiteX1" fmla="*/ 28575 w 28575"/>
                <a:gd name="connsiteY1" fmla="*/ 0 h 47595"/>
              </a:gdLst>
              <a:ahLst/>
              <a:cxnLst>
                <a:cxn ang="0">
                  <a:pos x="connsiteX0" y="connsiteY0"/>
                </a:cxn>
                <a:cxn ang="0">
                  <a:pos x="connsiteX1" y="connsiteY1"/>
                </a:cxn>
              </a:cxnLst>
              <a:rect l="l" t="t" r="r" b="b"/>
              <a:pathLst>
                <a:path w="28575" h="47595">
                  <a:moveTo>
                    <a:pt x="0" y="47596"/>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98" name="Freeform 1697">
              <a:extLst>
                <a:ext uri="{FF2B5EF4-FFF2-40B4-BE49-F238E27FC236}">
                  <a16:creationId xmlns:a16="http://schemas.microsoft.com/office/drawing/2014/main" id="{05346DBE-179D-5FE9-8175-22F51963A280}"/>
                </a:ext>
              </a:extLst>
            </p:cNvPr>
            <p:cNvSpPr/>
            <p:nvPr/>
          </p:nvSpPr>
          <p:spPr>
            <a:xfrm>
              <a:off x="5023008" y="1942292"/>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699" name="Freeform 1698">
              <a:extLst>
                <a:ext uri="{FF2B5EF4-FFF2-40B4-BE49-F238E27FC236}">
                  <a16:creationId xmlns:a16="http://schemas.microsoft.com/office/drawing/2014/main" id="{8FC0C85F-CB5F-1788-145D-300AE5EA7731}"/>
                </a:ext>
              </a:extLst>
            </p:cNvPr>
            <p:cNvSpPr/>
            <p:nvPr/>
          </p:nvSpPr>
          <p:spPr>
            <a:xfrm>
              <a:off x="5051583" y="1875657"/>
              <a:ext cx="28575" cy="66634"/>
            </a:xfrm>
            <a:custGeom>
              <a:avLst/>
              <a:gdLst>
                <a:gd name="connsiteX0" fmla="*/ 0 w 28575"/>
                <a:gd name="connsiteY0" fmla="*/ 66634 h 66634"/>
                <a:gd name="connsiteX1" fmla="*/ 28575 w 28575"/>
                <a:gd name="connsiteY1" fmla="*/ 0 h 66634"/>
              </a:gdLst>
              <a:ahLst/>
              <a:cxnLst>
                <a:cxn ang="0">
                  <a:pos x="connsiteX0" y="connsiteY0"/>
                </a:cxn>
                <a:cxn ang="0">
                  <a:pos x="connsiteX1" y="connsiteY1"/>
                </a:cxn>
              </a:cxnLst>
              <a:rect l="l" t="t" r="r" b="b"/>
              <a:pathLst>
                <a:path w="28575" h="66634">
                  <a:moveTo>
                    <a:pt x="0" y="66634"/>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00" name="Freeform 1699">
              <a:extLst>
                <a:ext uri="{FF2B5EF4-FFF2-40B4-BE49-F238E27FC236}">
                  <a16:creationId xmlns:a16="http://schemas.microsoft.com/office/drawing/2014/main" id="{D7D147A9-00BC-9C17-89E7-7D8B1C1D42C4}"/>
                </a:ext>
              </a:extLst>
            </p:cNvPr>
            <p:cNvSpPr/>
            <p:nvPr/>
          </p:nvSpPr>
          <p:spPr>
            <a:xfrm>
              <a:off x="5080158" y="1875657"/>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01" name="Freeform 1700">
              <a:extLst>
                <a:ext uri="{FF2B5EF4-FFF2-40B4-BE49-F238E27FC236}">
                  <a16:creationId xmlns:a16="http://schemas.microsoft.com/office/drawing/2014/main" id="{FDAD321D-969F-BACB-0869-85C702959957}"/>
                </a:ext>
              </a:extLst>
            </p:cNvPr>
            <p:cNvSpPr/>
            <p:nvPr/>
          </p:nvSpPr>
          <p:spPr>
            <a:xfrm>
              <a:off x="5108733" y="1847100"/>
              <a:ext cx="38100" cy="28557"/>
            </a:xfrm>
            <a:custGeom>
              <a:avLst/>
              <a:gdLst>
                <a:gd name="connsiteX0" fmla="*/ 0 w 38100"/>
                <a:gd name="connsiteY0" fmla="*/ 28558 h 28557"/>
                <a:gd name="connsiteX1" fmla="*/ 38100 w 38100"/>
                <a:gd name="connsiteY1" fmla="*/ 0 h 28557"/>
              </a:gdLst>
              <a:ahLst/>
              <a:cxnLst>
                <a:cxn ang="0">
                  <a:pos x="connsiteX0" y="connsiteY0"/>
                </a:cxn>
                <a:cxn ang="0">
                  <a:pos x="connsiteX1" y="connsiteY1"/>
                </a:cxn>
              </a:cxnLst>
              <a:rect l="l" t="t" r="r" b="b"/>
              <a:pathLst>
                <a:path w="38100" h="28557">
                  <a:moveTo>
                    <a:pt x="0" y="2855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02" name="Freeform 1701">
              <a:extLst>
                <a:ext uri="{FF2B5EF4-FFF2-40B4-BE49-F238E27FC236}">
                  <a16:creationId xmlns:a16="http://schemas.microsoft.com/office/drawing/2014/main" id="{BFB44A51-0E10-EF27-7A02-C76A5B12243B}"/>
                </a:ext>
              </a:extLst>
            </p:cNvPr>
            <p:cNvSpPr/>
            <p:nvPr/>
          </p:nvSpPr>
          <p:spPr>
            <a:xfrm>
              <a:off x="5146833" y="1847100"/>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03" name="Freeform 1702">
              <a:extLst>
                <a:ext uri="{FF2B5EF4-FFF2-40B4-BE49-F238E27FC236}">
                  <a16:creationId xmlns:a16="http://schemas.microsoft.com/office/drawing/2014/main" id="{69C3D3EA-21AF-685C-C529-D74A0C55DD59}"/>
                </a:ext>
              </a:extLst>
            </p:cNvPr>
            <p:cNvSpPr/>
            <p:nvPr/>
          </p:nvSpPr>
          <p:spPr>
            <a:xfrm>
              <a:off x="5156358" y="1847100"/>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04" name="Freeform 1703">
              <a:extLst>
                <a:ext uri="{FF2B5EF4-FFF2-40B4-BE49-F238E27FC236}">
                  <a16:creationId xmlns:a16="http://schemas.microsoft.com/office/drawing/2014/main" id="{8FCE5869-7755-6759-145D-E40A00C82B4E}"/>
                </a:ext>
              </a:extLst>
            </p:cNvPr>
            <p:cNvSpPr/>
            <p:nvPr/>
          </p:nvSpPr>
          <p:spPr>
            <a:xfrm>
              <a:off x="5156358" y="1885176"/>
              <a:ext cx="19050" cy="38076"/>
            </a:xfrm>
            <a:custGeom>
              <a:avLst/>
              <a:gdLst>
                <a:gd name="connsiteX0" fmla="*/ 19050 w 19050"/>
                <a:gd name="connsiteY0" fmla="*/ 0 h 38076"/>
                <a:gd name="connsiteX1" fmla="*/ 0 w 19050"/>
                <a:gd name="connsiteY1" fmla="*/ 38077 h 38076"/>
              </a:gdLst>
              <a:ahLst/>
              <a:cxnLst>
                <a:cxn ang="0">
                  <a:pos x="connsiteX0" y="connsiteY0"/>
                </a:cxn>
                <a:cxn ang="0">
                  <a:pos x="connsiteX1" y="connsiteY1"/>
                </a:cxn>
              </a:cxnLst>
              <a:rect l="l" t="t" r="r" b="b"/>
              <a:pathLst>
                <a:path w="19050" h="38076">
                  <a:moveTo>
                    <a:pt x="1905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05" name="Freeform 1704">
              <a:extLst>
                <a:ext uri="{FF2B5EF4-FFF2-40B4-BE49-F238E27FC236}">
                  <a16:creationId xmlns:a16="http://schemas.microsoft.com/office/drawing/2014/main" id="{E92CA15B-6241-9A53-6AB1-B337AC81D2EA}"/>
                </a:ext>
              </a:extLst>
            </p:cNvPr>
            <p:cNvSpPr/>
            <p:nvPr/>
          </p:nvSpPr>
          <p:spPr>
            <a:xfrm>
              <a:off x="5156358" y="1923253"/>
              <a:ext cx="9525" cy="76153"/>
            </a:xfrm>
            <a:custGeom>
              <a:avLst/>
              <a:gdLst>
                <a:gd name="connsiteX0" fmla="*/ 0 w 9525"/>
                <a:gd name="connsiteY0" fmla="*/ 0 h 76153"/>
                <a:gd name="connsiteX1" fmla="*/ 0 w 9525"/>
                <a:gd name="connsiteY1" fmla="*/ 76154 h 76153"/>
              </a:gdLst>
              <a:ahLst/>
              <a:cxnLst>
                <a:cxn ang="0">
                  <a:pos x="connsiteX0" y="connsiteY0"/>
                </a:cxn>
                <a:cxn ang="0">
                  <a:pos x="connsiteX1" y="connsiteY1"/>
                </a:cxn>
              </a:cxnLst>
              <a:rect l="l" t="t" r="r" b="b"/>
              <a:pathLst>
                <a:path w="9525" h="76153">
                  <a:moveTo>
                    <a:pt x="0" y="0"/>
                  </a:moveTo>
                  <a:lnTo>
                    <a:pt x="0"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06" name="Freeform 1705">
              <a:extLst>
                <a:ext uri="{FF2B5EF4-FFF2-40B4-BE49-F238E27FC236}">
                  <a16:creationId xmlns:a16="http://schemas.microsoft.com/office/drawing/2014/main" id="{726B1F55-159F-2D23-B40C-F368B1DF5722}"/>
                </a:ext>
              </a:extLst>
            </p:cNvPr>
            <p:cNvSpPr/>
            <p:nvPr/>
          </p:nvSpPr>
          <p:spPr>
            <a:xfrm>
              <a:off x="5156358" y="1999407"/>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07" name="Freeform 1706">
              <a:extLst>
                <a:ext uri="{FF2B5EF4-FFF2-40B4-BE49-F238E27FC236}">
                  <a16:creationId xmlns:a16="http://schemas.microsoft.com/office/drawing/2014/main" id="{031DA6F4-DC32-457F-FB4F-EBF37CEBE989}"/>
                </a:ext>
              </a:extLst>
            </p:cNvPr>
            <p:cNvSpPr/>
            <p:nvPr/>
          </p:nvSpPr>
          <p:spPr>
            <a:xfrm>
              <a:off x="5175408" y="2008926"/>
              <a:ext cx="123825" cy="142787"/>
            </a:xfrm>
            <a:custGeom>
              <a:avLst/>
              <a:gdLst>
                <a:gd name="connsiteX0" fmla="*/ 0 w 123825"/>
                <a:gd name="connsiteY0" fmla="*/ 0 h 142787"/>
                <a:gd name="connsiteX1" fmla="*/ 123825 w 123825"/>
                <a:gd name="connsiteY1" fmla="*/ 142788 h 142787"/>
              </a:gdLst>
              <a:ahLst/>
              <a:cxnLst>
                <a:cxn ang="0">
                  <a:pos x="connsiteX0" y="connsiteY0"/>
                </a:cxn>
                <a:cxn ang="0">
                  <a:pos x="connsiteX1" y="connsiteY1"/>
                </a:cxn>
              </a:cxnLst>
              <a:rect l="l" t="t" r="r" b="b"/>
              <a:pathLst>
                <a:path w="123825" h="142787">
                  <a:moveTo>
                    <a:pt x="0" y="0"/>
                  </a:moveTo>
                  <a:lnTo>
                    <a:pt x="123825" y="14278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08" name="Freeform 1707">
              <a:extLst>
                <a:ext uri="{FF2B5EF4-FFF2-40B4-BE49-F238E27FC236}">
                  <a16:creationId xmlns:a16="http://schemas.microsoft.com/office/drawing/2014/main" id="{54CB6075-2473-CD89-86B8-ADC49CADD15A}"/>
                </a:ext>
              </a:extLst>
            </p:cNvPr>
            <p:cNvSpPr/>
            <p:nvPr/>
          </p:nvSpPr>
          <p:spPr>
            <a:xfrm>
              <a:off x="5270658" y="2151714"/>
              <a:ext cx="28575" cy="19038"/>
            </a:xfrm>
            <a:custGeom>
              <a:avLst/>
              <a:gdLst>
                <a:gd name="connsiteX0" fmla="*/ 28575 w 28575"/>
                <a:gd name="connsiteY0" fmla="*/ 0 h 19038"/>
                <a:gd name="connsiteX1" fmla="*/ 0 w 28575"/>
                <a:gd name="connsiteY1" fmla="*/ 19038 h 19038"/>
              </a:gdLst>
              <a:ahLst/>
              <a:cxnLst>
                <a:cxn ang="0">
                  <a:pos x="connsiteX0" y="connsiteY0"/>
                </a:cxn>
                <a:cxn ang="0">
                  <a:pos x="connsiteX1" y="connsiteY1"/>
                </a:cxn>
              </a:cxnLst>
              <a:rect l="l" t="t" r="r" b="b"/>
              <a:pathLst>
                <a:path w="28575" h="19038">
                  <a:moveTo>
                    <a:pt x="2857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09" name="Freeform 1708">
              <a:extLst>
                <a:ext uri="{FF2B5EF4-FFF2-40B4-BE49-F238E27FC236}">
                  <a16:creationId xmlns:a16="http://schemas.microsoft.com/office/drawing/2014/main" id="{5571950B-5CC7-E51F-A00A-27ECD6C913D1}"/>
                </a:ext>
              </a:extLst>
            </p:cNvPr>
            <p:cNvSpPr/>
            <p:nvPr/>
          </p:nvSpPr>
          <p:spPr>
            <a:xfrm>
              <a:off x="5270658" y="2170752"/>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10" name="Freeform 1709">
              <a:extLst>
                <a:ext uri="{FF2B5EF4-FFF2-40B4-BE49-F238E27FC236}">
                  <a16:creationId xmlns:a16="http://schemas.microsoft.com/office/drawing/2014/main" id="{3257CA19-F5D6-4EA8-6179-18EEB24DA395}"/>
                </a:ext>
              </a:extLst>
            </p:cNvPr>
            <p:cNvSpPr/>
            <p:nvPr/>
          </p:nvSpPr>
          <p:spPr>
            <a:xfrm>
              <a:off x="5203983" y="2189791"/>
              <a:ext cx="66675" cy="9519"/>
            </a:xfrm>
            <a:custGeom>
              <a:avLst/>
              <a:gdLst>
                <a:gd name="connsiteX0" fmla="*/ 66675 w 66675"/>
                <a:gd name="connsiteY0" fmla="*/ 0 h 9519"/>
                <a:gd name="connsiteX1" fmla="*/ 0 w 66675"/>
                <a:gd name="connsiteY1" fmla="*/ 0 h 9519"/>
              </a:gdLst>
              <a:ahLst/>
              <a:cxnLst>
                <a:cxn ang="0">
                  <a:pos x="connsiteX0" y="connsiteY0"/>
                </a:cxn>
                <a:cxn ang="0">
                  <a:pos x="connsiteX1" y="connsiteY1"/>
                </a:cxn>
              </a:cxnLst>
              <a:rect l="l" t="t" r="r" b="b"/>
              <a:pathLst>
                <a:path w="66675" h="9519">
                  <a:moveTo>
                    <a:pt x="666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11" name="Freeform 1710">
              <a:extLst>
                <a:ext uri="{FF2B5EF4-FFF2-40B4-BE49-F238E27FC236}">
                  <a16:creationId xmlns:a16="http://schemas.microsoft.com/office/drawing/2014/main" id="{69A0A944-F6B6-FE9F-895B-7EADDEEAEFC9}"/>
                </a:ext>
              </a:extLst>
            </p:cNvPr>
            <p:cNvSpPr/>
            <p:nvPr/>
          </p:nvSpPr>
          <p:spPr>
            <a:xfrm>
              <a:off x="5156358" y="2189791"/>
              <a:ext cx="47625" cy="104711"/>
            </a:xfrm>
            <a:custGeom>
              <a:avLst/>
              <a:gdLst>
                <a:gd name="connsiteX0" fmla="*/ 47625 w 47625"/>
                <a:gd name="connsiteY0" fmla="*/ 0 h 104711"/>
                <a:gd name="connsiteX1" fmla="*/ 0 w 47625"/>
                <a:gd name="connsiteY1" fmla="*/ 104711 h 104711"/>
              </a:gdLst>
              <a:ahLst/>
              <a:cxnLst>
                <a:cxn ang="0">
                  <a:pos x="connsiteX0" y="connsiteY0"/>
                </a:cxn>
                <a:cxn ang="0">
                  <a:pos x="connsiteX1" y="connsiteY1"/>
                </a:cxn>
              </a:cxnLst>
              <a:rect l="l" t="t" r="r" b="b"/>
              <a:pathLst>
                <a:path w="47625" h="104711">
                  <a:moveTo>
                    <a:pt x="47625" y="0"/>
                  </a:moveTo>
                  <a:lnTo>
                    <a:pt x="0"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12" name="Freeform 1711">
              <a:extLst>
                <a:ext uri="{FF2B5EF4-FFF2-40B4-BE49-F238E27FC236}">
                  <a16:creationId xmlns:a16="http://schemas.microsoft.com/office/drawing/2014/main" id="{0171233F-40EF-E74B-3E8F-336E8DAC2992}"/>
                </a:ext>
              </a:extLst>
            </p:cNvPr>
            <p:cNvSpPr/>
            <p:nvPr/>
          </p:nvSpPr>
          <p:spPr>
            <a:xfrm>
              <a:off x="5089683" y="2294502"/>
              <a:ext cx="66675" cy="19038"/>
            </a:xfrm>
            <a:custGeom>
              <a:avLst/>
              <a:gdLst>
                <a:gd name="connsiteX0" fmla="*/ 66675 w 66675"/>
                <a:gd name="connsiteY0" fmla="*/ 0 h 19038"/>
                <a:gd name="connsiteX1" fmla="*/ 0 w 66675"/>
                <a:gd name="connsiteY1" fmla="*/ 19038 h 19038"/>
              </a:gdLst>
              <a:ahLst/>
              <a:cxnLst>
                <a:cxn ang="0">
                  <a:pos x="connsiteX0" y="connsiteY0"/>
                </a:cxn>
                <a:cxn ang="0">
                  <a:pos x="connsiteX1" y="connsiteY1"/>
                </a:cxn>
              </a:cxnLst>
              <a:rect l="l" t="t" r="r" b="b"/>
              <a:pathLst>
                <a:path w="66675" h="19038">
                  <a:moveTo>
                    <a:pt x="6667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13" name="Freeform 1712">
              <a:extLst>
                <a:ext uri="{FF2B5EF4-FFF2-40B4-BE49-F238E27FC236}">
                  <a16:creationId xmlns:a16="http://schemas.microsoft.com/office/drawing/2014/main" id="{B53417DB-30E2-0D3E-A925-88A254462198}"/>
                </a:ext>
              </a:extLst>
            </p:cNvPr>
            <p:cNvSpPr/>
            <p:nvPr/>
          </p:nvSpPr>
          <p:spPr>
            <a:xfrm>
              <a:off x="5070633" y="2304021"/>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14" name="Freeform 1713">
              <a:extLst>
                <a:ext uri="{FF2B5EF4-FFF2-40B4-BE49-F238E27FC236}">
                  <a16:creationId xmlns:a16="http://schemas.microsoft.com/office/drawing/2014/main" id="{D7672839-94B4-F733-244D-A2D4ACBA440F}"/>
                </a:ext>
              </a:extLst>
            </p:cNvPr>
            <p:cNvSpPr/>
            <p:nvPr/>
          </p:nvSpPr>
          <p:spPr>
            <a:xfrm>
              <a:off x="5061108" y="2304021"/>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15" name="Freeform 1714">
              <a:extLst>
                <a:ext uri="{FF2B5EF4-FFF2-40B4-BE49-F238E27FC236}">
                  <a16:creationId xmlns:a16="http://schemas.microsoft.com/office/drawing/2014/main" id="{634327E5-33EB-A8B4-3345-19633C311FB6}"/>
                </a:ext>
              </a:extLst>
            </p:cNvPr>
            <p:cNvSpPr/>
            <p:nvPr/>
          </p:nvSpPr>
          <p:spPr>
            <a:xfrm>
              <a:off x="5337333" y="2751423"/>
              <a:ext cx="428625" cy="371248"/>
            </a:xfrm>
            <a:custGeom>
              <a:avLst/>
              <a:gdLst>
                <a:gd name="connsiteX0" fmla="*/ 152400 w 428625"/>
                <a:gd name="connsiteY0" fmla="*/ 371249 h 371248"/>
                <a:gd name="connsiteX1" fmla="*/ 28575 w 428625"/>
                <a:gd name="connsiteY1" fmla="*/ 237980 h 371248"/>
                <a:gd name="connsiteX2" fmla="*/ 0 w 428625"/>
                <a:gd name="connsiteY2" fmla="*/ 152307 h 371248"/>
                <a:gd name="connsiteX3" fmla="*/ 9525 w 428625"/>
                <a:gd name="connsiteY3" fmla="*/ 152307 h 371248"/>
                <a:gd name="connsiteX4" fmla="*/ 47625 w 428625"/>
                <a:gd name="connsiteY4" fmla="*/ 152307 h 371248"/>
                <a:gd name="connsiteX5" fmla="*/ 85725 w 428625"/>
                <a:gd name="connsiteY5" fmla="*/ 114230 h 371248"/>
                <a:gd name="connsiteX6" fmla="*/ 161925 w 428625"/>
                <a:gd name="connsiteY6" fmla="*/ 85673 h 371248"/>
                <a:gd name="connsiteX7" fmla="*/ 171450 w 428625"/>
                <a:gd name="connsiteY7" fmla="*/ 57115 h 371248"/>
                <a:gd name="connsiteX8" fmla="*/ 219075 w 428625"/>
                <a:gd name="connsiteY8" fmla="*/ 28558 h 371248"/>
                <a:gd name="connsiteX9" fmla="*/ 409575 w 428625"/>
                <a:gd name="connsiteY9" fmla="*/ 0 h 371248"/>
                <a:gd name="connsiteX10" fmla="*/ 409575 w 428625"/>
                <a:gd name="connsiteY10" fmla="*/ 28558 h 371248"/>
                <a:gd name="connsiteX11" fmla="*/ 428625 w 428625"/>
                <a:gd name="connsiteY11" fmla="*/ 38077 h 371248"/>
                <a:gd name="connsiteX12" fmla="*/ 361950 w 428625"/>
                <a:gd name="connsiteY12" fmla="*/ 76154 h 371248"/>
                <a:gd name="connsiteX13" fmla="*/ 238125 w 428625"/>
                <a:gd name="connsiteY13" fmla="*/ 266537 h 371248"/>
                <a:gd name="connsiteX14" fmla="*/ 209550 w 428625"/>
                <a:gd name="connsiteY14" fmla="*/ 285576 h 371248"/>
                <a:gd name="connsiteX15" fmla="*/ 209550 w 428625"/>
                <a:gd name="connsiteY15" fmla="*/ 304614 h 371248"/>
                <a:gd name="connsiteX16" fmla="*/ 200025 w 428625"/>
                <a:gd name="connsiteY16" fmla="*/ 323653 h 371248"/>
                <a:gd name="connsiteX17" fmla="*/ 161925 w 428625"/>
                <a:gd name="connsiteY17" fmla="*/ 352210 h 371248"/>
                <a:gd name="connsiteX18" fmla="*/ 152400 w 428625"/>
                <a:gd name="connsiteY18" fmla="*/ 371249 h 371248"/>
                <a:gd name="connsiteX19" fmla="*/ 152400 w 428625"/>
                <a:gd name="connsiteY19" fmla="*/ 371249 h 371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28625" h="371248">
                  <a:moveTo>
                    <a:pt x="152400" y="371249"/>
                  </a:moveTo>
                  <a:lnTo>
                    <a:pt x="28575" y="237980"/>
                  </a:lnTo>
                  <a:lnTo>
                    <a:pt x="0" y="152307"/>
                  </a:lnTo>
                  <a:lnTo>
                    <a:pt x="9525" y="152307"/>
                  </a:lnTo>
                  <a:lnTo>
                    <a:pt x="47625" y="152307"/>
                  </a:lnTo>
                  <a:lnTo>
                    <a:pt x="85725" y="114230"/>
                  </a:lnTo>
                  <a:lnTo>
                    <a:pt x="161925" y="85673"/>
                  </a:lnTo>
                  <a:lnTo>
                    <a:pt x="171450" y="57115"/>
                  </a:lnTo>
                  <a:lnTo>
                    <a:pt x="219075" y="28558"/>
                  </a:lnTo>
                  <a:lnTo>
                    <a:pt x="409575" y="0"/>
                  </a:lnTo>
                  <a:lnTo>
                    <a:pt x="409575" y="28558"/>
                  </a:lnTo>
                  <a:lnTo>
                    <a:pt x="428625" y="38077"/>
                  </a:lnTo>
                  <a:lnTo>
                    <a:pt x="361950" y="76154"/>
                  </a:lnTo>
                  <a:lnTo>
                    <a:pt x="238125" y="266537"/>
                  </a:lnTo>
                  <a:lnTo>
                    <a:pt x="209550" y="285576"/>
                  </a:lnTo>
                  <a:lnTo>
                    <a:pt x="209550" y="304614"/>
                  </a:lnTo>
                  <a:lnTo>
                    <a:pt x="200025" y="323653"/>
                  </a:lnTo>
                  <a:lnTo>
                    <a:pt x="161925" y="352210"/>
                  </a:lnTo>
                  <a:lnTo>
                    <a:pt x="152400" y="371249"/>
                  </a:lnTo>
                  <a:lnTo>
                    <a:pt x="152400" y="371249"/>
                  </a:lnTo>
                  <a:close/>
                </a:path>
              </a:pathLst>
            </a:custGeom>
            <a:solidFill>
              <a:srgbClr val="CB187D"/>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16" name="Freeform 1715">
              <a:extLst>
                <a:ext uri="{FF2B5EF4-FFF2-40B4-BE49-F238E27FC236}">
                  <a16:creationId xmlns:a16="http://schemas.microsoft.com/office/drawing/2014/main" id="{515515FF-7033-6A57-C9B4-62C2FC1484E5}"/>
                </a:ext>
              </a:extLst>
            </p:cNvPr>
            <p:cNvSpPr/>
            <p:nvPr/>
          </p:nvSpPr>
          <p:spPr>
            <a:xfrm>
              <a:off x="5365908" y="2989403"/>
              <a:ext cx="123825" cy="133268"/>
            </a:xfrm>
            <a:custGeom>
              <a:avLst/>
              <a:gdLst>
                <a:gd name="connsiteX0" fmla="*/ 123825 w 123825"/>
                <a:gd name="connsiteY0" fmla="*/ 133269 h 133268"/>
                <a:gd name="connsiteX1" fmla="*/ 0 w 123825"/>
                <a:gd name="connsiteY1" fmla="*/ 0 h 133268"/>
              </a:gdLst>
              <a:ahLst/>
              <a:cxnLst>
                <a:cxn ang="0">
                  <a:pos x="connsiteX0" y="connsiteY0"/>
                </a:cxn>
                <a:cxn ang="0">
                  <a:pos x="connsiteX1" y="connsiteY1"/>
                </a:cxn>
              </a:cxnLst>
              <a:rect l="l" t="t" r="r" b="b"/>
              <a:pathLst>
                <a:path w="123825" h="133268">
                  <a:moveTo>
                    <a:pt x="123825" y="13326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17" name="Freeform 1716">
              <a:extLst>
                <a:ext uri="{FF2B5EF4-FFF2-40B4-BE49-F238E27FC236}">
                  <a16:creationId xmlns:a16="http://schemas.microsoft.com/office/drawing/2014/main" id="{21BBC4C4-BA18-5DD0-1502-FC8BA908C476}"/>
                </a:ext>
              </a:extLst>
            </p:cNvPr>
            <p:cNvSpPr/>
            <p:nvPr/>
          </p:nvSpPr>
          <p:spPr>
            <a:xfrm>
              <a:off x="5337333" y="2903730"/>
              <a:ext cx="28575" cy="85672"/>
            </a:xfrm>
            <a:custGeom>
              <a:avLst/>
              <a:gdLst>
                <a:gd name="connsiteX0" fmla="*/ 28575 w 28575"/>
                <a:gd name="connsiteY0" fmla="*/ 85673 h 85672"/>
                <a:gd name="connsiteX1" fmla="*/ 0 w 28575"/>
                <a:gd name="connsiteY1" fmla="*/ 0 h 85672"/>
              </a:gdLst>
              <a:ahLst/>
              <a:cxnLst>
                <a:cxn ang="0">
                  <a:pos x="connsiteX0" y="connsiteY0"/>
                </a:cxn>
                <a:cxn ang="0">
                  <a:pos x="connsiteX1" y="connsiteY1"/>
                </a:cxn>
              </a:cxnLst>
              <a:rect l="l" t="t" r="r" b="b"/>
              <a:pathLst>
                <a:path w="28575" h="85672">
                  <a:moveTo>
                    <a:pt x="28575"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18" name="Freeform 1717">
              <a:extLst>
                <a:ext uri="{FF2B5EF4-FFF2-40B4-BE49-F238E27FC236}">
                  <a16:creationId xmlns:a16="http://schemas.microsoft.com/office/drawing/2014/main" id="{210FC969-EDF0-CE8C-9CDE-95E31F9BD1DD}"/>
                </a:ext>
              </a:extLst>
            </p:cNvPr>
            <p:cNvSpPr/>
            <p:nvPr/>
          </p:nvSpPr>
          <p:spPr>
            <a:xfrm>
              <a:off x="5337333" y="2903730"/>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19" name="Freeform 1718">
              <a:extLst>
                <a:ext uri="{FF2B5EF4-FFF2-40B4-BE49-F238E27FC236}">
                  <a16:creationId xmlns:a16="http://schemas.microsoft.com/office/drawing/2014/main" id="{B6075A19-8C0A-3866-D48A-2DE33070921E}"/>
                </a:ext>
              </a:extLst>
            </p:cNvPr>
            <p:cNvSpPr/>
            <p:nvPr/>
          </p:nvSpPr>
          <p:spPr>
            <a:xfrm>
              <a:off x="5346858" y="2903730"/>
              <a:ext cx="38100" cy="9519"/>
            </a:xfrm>
            <a:custGeom>
              <a:avLst/>
              <a:gdLst>
                <a:gd name="connsiteX0" fmla="*/ 0 w 38100"/>
                <a:gd name="connsiteY0" fmla="*/ 0 h 9519"/>
                <a:gd name="connsiteX1" fmla="*/ 38100 w 38100"/>
                <a:gd name="connsiteY1" fmla="*/ 0 h 9519"/>
              </a:gdLst>
              <a:ahLst/>
              <a:cxnLst>
                <a:cxn ang="0">
                  <a:pos x="connsiteX0" y="connsiteY0"/>
                </a:cxn>
                <a:cxn ang="0">
                  <a:pos x="connsiteX1" y="connsiteY1"/>
                </a:cxn>
              </a:cxnLst>
              <a:rect l="l" t="t" r="r" b="b"/>
              <a:pathLst>
                <a:path w="38100" h="9519">
                  <a:moveTo>
                    <a:pt x="0" y="0"/>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20" name="Freeform 1719">
              <a:extLst>
                <a:ext uri="{FF2B5EF4-FFF2-40B4-BE49-F238E27FC236}">
                  <a16:creationId xmlns:a16="http://schemas.microsoft.com/office/drawing/2014/main" id="{2737E123-E1F1-CAE5-9D63-26E36E889655}"/>
                </a:ext>
              </a:extLst>
            </p:cNvPr>
            <p:cNvSpPr/>
            <p:nvPr/>
          </p:nvSpPr>
          <p:spPr>
            <a:xfrm>
              <a:off x="5384958" y="2865654"/>
              <a:ext cx="38100" cy="38076"/>
            </a:xfrm>
            <a:custGeom>
              <a:avLst/>
              <a:gdLst>
                <a:gd name="connsiteX0" fmla="*/ 0 w 38100"/>
                <a:gd name="connsiteY0" fmla="*/ 38077 h 38076"/>
                <a:gd name="connsiteX1" fmla="*/ 38100 w 38100"/>
                <a:gd name="connsiteY1" fmla="*/ 0 h 38076"/>
              </a:gdLst>
              <a:ahLst/>
              <a:cxnLst>
                <a:cxn ang="0">
                  <a:pos x="connsiteX0" y="connsiteY0"/>
                </a:cxn>
                <a:cxn ang="0">
                  <a:pos x="connsiteX1" y="connsiteY1"/>
                </a:cxn>
              </a:cxnLst>
              <a:rect l="l" t="t" r="r" b="b"/>
              <a:pathLst>
                <a:path w="38100" h="38076">
                  <a:moveTo>
                    <a:pt x="0" y="38077"/>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21" name="Freeform 1720">
              <a:extLst>
                <a:ext uri="{FF2B5EF4-FFF2-40B4-BE49-F238E27FC236}">
                  <a16:creationId xmlns:a16="http://schemas.microsoft.com/office/drawing/2014/main" id="{5D5E1941-1A95-1835-5EF7-E133541090C8}"/>
                </a:ext>
              </a:extLst>
            </p:cNvPr>
            <p:cNvSpPr/>
            <p:nvPr/>
          </p:nvSpPr>
          <p:spPr>
            <a:xfrm>
              <a:off x="5423058" y="2837096"/>
              <a:ext cx="76200" cy="28557"/>
            </a:xfrm>
            <a:custGeom>
              <a:avLst/>
              <a:gdLst>
                <a:gd name="connsiteX0" fmla="*/ 0 w 76200"/>
                <a:gd name="connsiteY0" fmla="*/ 28558 h 28557"/>
                <a:gd name="connsiteX1" fmla="*/ 76200 w 76200"/>
                <a:gd name="connsiteY1" fmla="*/ 0 h 28557"/>
              </a:gdLst>
              <a:ahLst/>
              <a:cxnLst>
                <a:cxn ang="0">
                  <a:pos x="connsiteX0" y="connsiteY0"/>
                </a:cxn>
                <a:cxn ang="0">
                  <a:pos x="connsiteX1" y="connsiteY1"/>
                </a:cxn>
              </a:cxnLst>
              <a:rect l="l" t="t" r="r" b="b"/>
              <a:pathLst>
                <a:path w="76200" h="28557">
                  <a:moveTo>
                    <a:pt x="0" y="28558"/>
                  </a:moveTo>
                  <a:lnTo>
                    <a:pt x="762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22" name="Freeform 1721">
              <a:extLst>
                <a:ext uri="{FF2B5EF4-FFF2-40B4-BE49-F238E27FC236}">
                  <a16:creationId xmlns:a16="http://schemas.microsoft.com/office/drawing/2014/main" id="{83F9EBEA-DB3B-2DC7-1C9C-701CBFB8543E}"/>
                </a:ext>
              </a:extLst>
            </p:cNvPr>
            <p:cNvSpPr/>
            <p:nvPr/>
          </p:nvSpPr>
          <p:spPr>
            <a:xfrm>
              <a:off x="5499258" y="2808538"/>
              <a:ext cx="9525" cy="28557"/>
            </a:xfrm>
            <a:custGeom>
              <a:avLst/>
              <a:gdLst>
                <a:gd name="connsiteX0" fmla="*/ 0 w 9525"/>
                <a:gd name="connsiteY0" fmla="*/ 28558 h 28557"/>
                <a:gd name="connsiteX1" fmla="*/ 9525 w 9525"/>
                <a:gd name="connsiteY1" fmla="*/ 0 h 28557"/>
              </a:gdLst>
              <a:ahLst/>
              <a:cxnLst>
                <a:cxn ang="0">
                  <a:pos x="connsiteX0" y="connsiteY0"/>
                </a:cxn>
                <a:cxn ang="0">
                  <a:pos x="connsiteX1" y="connsiteY1"/>
                </a:cxn>
              </a:cxnLst>
              <a:rect l="l" t="t" r="r" b="b"/>
              <a:pathLst>
                <a:path w="9525" h="28557">
                  <a:moveTo>
                    <a:pt x="0" y="2855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23" name="Freeform 1722">
              <a:extLst>
                <a:ext uri="{FF2B5EF4-FFF2-40B4-BE49-F238E27FC236}">
                  <a16:creationId xmlns:a16="http://schemas.microsoft.com/office/drawing/2014/main" id="{B6DB2B3F-4A10-3EB5-1D66-525191B648F1}"/>
                </a:ext>
              </a:extLst>
            </p:cNvPr>
            <p:cNvSpPr/>
            <p:nvPr/>
          </p:nvSpPr>
          <p:spPr>
            <a:xfrm>
              <a:off x="5508783" y="2779981"/>
              <a:ext cx="47625" cy="28557"/>
            </a:xfrm>
            <a:custGeom>
              <a:avLst/>
              <a:gdLst>
                <a:gd name="connsiteX0" fmla="*/ 0 w 47625"/>
                <a:gd name="connsiteY0" fmla="*/ 28558 h 28557"/>
                <a:gd name="connsiteX1" fmla="*/ 47625 w 47625"/>
                <a:gd name="connsiteY1" fmla="*/ 0 h 28557"/>
              </a:gdLst>
              <a:ahLst/>
              <a:cxnLst>
                <a:cxn ang="0">
                  <a:pos x="connsiteX0" y="connsiteY0"/>
                </a:cxn>
                <a:cxn ang="0">
                  <a:pos x="connsiteX1" y="connsiteY1"/>
                </a:cxn>
              </a:cxnLst>
              <a:rect l="l" t="t" r="r" b="b"/>
              <a:pathLst>
                <a:path w="47625" h="28557">
                  <a:moveTo>
                    <a:pt x="0" y="28558"/>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24" name="Freeform 1723">
              <a:extLst>
                <a:ext uri="{FF2B5EF4-FFF2-40B4-BE49-F238E27FC236}">
                  <a16:creationId xmlns:a16="http://schemas.microsoft.com/office/drawing/2014/main" id="{C248559C-08DD-E740-8AF9-0DE080078ACB}"/>
                </a:ext>
              </a:extLst>
            </p:cNvPr>
            <p:cNvSpPr/>
            <p:nvPr/>
          </p:nvSpPr>
          <p:spPr>
            <a:xfrm>
              <a:off x="5556408" y="2751423"/>
              <a:ext cx="190500" cy="28557"/>
            </a:xfrm>
            <a:custGeom>
              <a:avLst/>
              <a:gdLst>
                <a:gd name="connsiteX0" fmla="*/ 0 w 190500"/>
                <a:gd name="connsiteY0" fmla="*/ 28558 h 28557"/>
                <a:gd name="connsiteX1" fmla="*/ 190500 w 190500"/>
                <a:gd name="connsiteY1" fmla="*/ 0 h 28557"/>
              </a:gdLst>
              <a:ahLst/>
              <a:cxnLst>
                <a:cxn ang="0">
                  <a:pos x="connsiteX0" y="connsiteY0"/>
                </a:cxn>
                <a:cxn ang="0">
                  <a:pos x="connsiteX1" y="connsiteY1"/>
                </a:cxn>
              </a:cxnLst>
              <a:rect l="l" t="t" r="r" b="b"/>
              <a:pathLst>
                <a:path w="190500" h="28557">
                  <a:moveTo>
                    <a:pt x="0" y="28558"/>
                  </a:moveTo>
                  <a:lnTo>
                    <a:pt x="1905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25" name="Freeform 1724">
              <a:extLst>
                <a:ext uri="{FF2B5EF4-FFF2-40B4-BE49-F238E27FC236}">
                  <a16:creationId xmlns:a16="http://schemas.microsoft.com/office/drawing/2014/main" id="{BECB7B29-F5FE-873A-300A-A5C5C8B31979}"/>
                </a:ext>
              </a:extLst>
            </p:cNvPr>
            <p:cNvSpPr/>
            <p:nvPr/>
          </p:nvSpPr>
          <p:spPr>
            <a:xfrm>
              <a:off x="5746908" y="2751423"/>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26" name="Freeform 1725">
              <a:extLst>
                <a:ext uri="{FF2B5EF4-FFF2-40B4-BE49-F238E27FC236}">
                  <a16:creationId xmlns:a16="http://schemas.microsoft.com/office/drawing/2014/main" id="{61138C40-5E50-08A8-71D6-1E8C94930FE4}"/>
                </a:ext>
              </a:extLst>
            </p:cNvPr>
            <p:cNvSpPr/>
            <p:nvPr/>
          </p:nvSpPr>
          <p:spPr>
            <a:xfrm>
              <a:off x="5746908" y="2779981"/>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27" name="Freeform 1726">
              <a:extLst>
                <a:ext uri="{FF2B5EF4-FFF2-40B4-BE49-F238E27FC236}">
                  <a16:creationId xmlns:a16="http://schemas.microsoft.com/office/drawing/2014/main" id="{D20DFDE7-2089-2A0A-C6CA-A417BAB74008}"/>
                </a:ext>
              </a:extLst>
            </p:cNvPr>
            <p:cNvSpPr/>
            <p:nvPr/>
          </p:nvSpPr>
          <p:spPr>
            <a:xfrm>
              <a:off x="5699283" y="2789500"/>
              <a:ext cx="66675" cy="38076"/>
            </a:xfrm>
            <a:custGeom>
              <a:avLst/>
              <a:gdLst>
                <a:gd name="connsiteX0" fmla="*/ 66675 w 66675"/>
                <a:gd name="connsiteY0" fmla="*/ 0 h 38076"/>
                <a:gd name="connsiteX1" fmla="*/ 0 w 66675"/>
                <a:gd name="connsiteY1" fmla="*/ 38077 h 38076"/>
              </a:gdLst>
              <a:ahLst/>
              <a:cxnLst>
                <a:cxn ang="0">
                  <a:pos x="connsiteX0" y="connsiteY0"/>
                </a:cxn>
                <a:cxn ang="0">
                  <a:pos x="connsiteX1" y="connsiteY1"/>
                </a:cxn>
              </a:cxnLst>
              <a:rect l="l" t="t" r="r" b="b"/>
              <a:pathLst>
                <a:path w="66675" h="38076">
                  <a:moveTo>
                    <a:pt x="6667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28" name="Freeform 1727">
              <a:extLst>
                <a:ext uri="{FF2B5EF4-FFF2-40B4-BE49-F238E27FC236}">
                  <a16:creationId xmlns:a16="http://schemas.microsoft.com/office/drawing/2014/main" id="{DE798522-9837-19EF-347D-4DC2EA0E9097}"/>
                </a:ext>
              </a:extLst>
            </p:cNvPr>
            <p:cNvSpPr/>
            <p:nvPr/>
          </p:nvSpPr>
          <p:spPr>
            <a:xfrm>
              <a:off x="5575458" y="2827577"/>
              <a:ext cx="123825" cy="190383"/>
            </a:xfrm>
            <a:custGeom>
              <a:avLst/>
              <a:gdLst>
                <a:gd name="connsiteX0" fmla="*/ 123825 w 123825"/>
                <a:gd name="connsiteY0" fmla="*/ 0 h 190383"/>
                <a:gd name="connsiteX1" fmla="*/ 0 w 123825"/>
                <a:gd name="connsiteY1" fmla="*/ 190384 h 190383"/>
              </a:gdLst>
              <a:ahLst/>
              <a:cxnLst>
                <a:cxn ang="0">
                  <a:pos x="connsiteX0" y="connsiteY0"/>
                </a:cxn>
                <a:cxn ang="0">
                  <a:pos x="connsiteX1" y="connsiteY1"/>
                </a:cxn>
              </a:cxnLst>
              <a:rect l="l" t="t" r="r" b="b"/>
              <a:pathLst>
                <a:path w="123825" h="190383">
                  <a:moveTo>
                    <a:pt x="123825" y="0"/>
                  </a:moveTo>
                  <a:lnTo>
                    <a:pt x="0" y="19038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29" name="Freeform 1728">
              <a:extLst>
                <a:ext uri="{FF2B5EF4-FFF2-40B4-BE49-F238E27FC236}">
                  <a16:creationId xmlns:a16="http://schemas.microsoft.com/office/drawing/2014/main" id="{700DC057-D057-5F4F-91A6-4951125336A1}"/>
                </a:ext>
              </a:extLst>
            </p:cNvPr>
            <p:cNvSpPr/>
            <p:nvPr/>
          </p:nvSpPr>
          <p:spPr>
            <a:xfrm>
              <a:off x="5546883" y="3017961"/>
              <a:ext cx="28575" cy="19038"/>
            </a:xfrm>
            <a:custGeom>
              <a:avLst/>
              <a:gdLst>
                <a:gd name="connsiteX0" fmla="*/ 28575 w 28575"/>
                <a:gd name="connsiteY0" fmla="*/ 0 h 19038"/>
                <a:gd name="connsiteX1" fmla="*/ 0 w 28575"/>
                <a:gd name="connsiteY1" fmla="*/ 19038 h 19038"/>
              </a:gdLst>
              <a:ahLst/>
              <a:cxnLst>
                <a:cxn ang="0">
                  <a:pos x="connsiteX0" y="connsiteY0"/>
                </a:cxn>
                <a:cxn ang="0">
                  <a:pos x="connsiteX1" y="connsiteY1"/>
                </a:cxn>
              </a:cxnLst>
              <a:rect l="l" t="t" r="r" b="b"/>
              <a:pathLst>
                <a:path w="28575" h="19038">
                  <a:moveTo>
                    <a:pt x="2857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30" name="Freeform 1729">
              <a:extLst>
                <a:ext uri="{FF2B5EF4-FFF2-40B4-BE49-F238E27FC236}">
                  <a16:creationId xmlns:a16="http://schemas.microsoft.com/office/drawing/2014/main" id="{6E16217D-AB38-2049-5C52-7E8D7BD8B15D}"/>
                </a:ext>
              </a:extLst>
            </p:cNvPr>
            <p:cNvSpPr/>
            <p:nvPr/>
          </p:nvSpPr>
          <p:spPr>
            <a:xfrm>
              <a:off x="5546883" y="3036999"/>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31" name="Freeform 1730">
              <a:extLst>
                <a:ext uri="{FF2B5EF4-FFF2-40B4-BE49-F238E27FC236}">
                  <a16:creationId xmlns:a16="http://schemas.microsoft.com/office/drawing/2014/main" id="{212E569B-51FA-A550-6877-B3C8505D09CC}"/>
                </a:ext>
              </a:extLst>
            </p:cNvPr>
            <p:cNvSpPr/>
            <p:nvPr/>
          </p:nvSpPr>
          <p:spPr>
            <a:xfrm>
              <a:off x="5537358" y="3056037"/>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32" name="Freeform 1731">
              <a:extLst>
                <a:ext uri="{FF2B5EF4-FFF2-40B4-BE49-F238E27FC236}">
                  <a16:creationId xmlns:a16="http://schemas.microsoft.com/office/drawing/2014/main" id="{0934E90A-A286-8178-AAC5-6336F29EA6C5}"/>
                </a:ext>
              </a:extLst>
            </p:cNvPr>
            <p:cNvSpPr/>
            <p:nvPr/>
          </p:nvSpPr>
          <p:spPr>
            <a:xfrm>
              <a:off x="5499258" y="3075076"/>
              <a:ext cx="38100" cy="28557"/>
            </a:xfrm>
            <a:custGeom>
              <a:avLst/>
              <a:gdLst>
                <a:gd name="connsiteX0" fmla="*/ 38100 w 38100"/>
                <a:gd name="connsiteY0" fmla="*/ 0 h 28557"/>
                <a:gd name="connsiteX1" fmla="*/ 0 w 38100"/>
                <a:gd name="connsiteY1" fmla="*/ 28558 h 28557"/>
              </a:gdLst>
              <a:ahLst/>
              <a:cxnLst>
                <a:cxn ang="0">
                  <a:pos x="connsiteX0" y="connsiteY0"/>
                </a:cxn>
                <a:cxn ang="0">
                  <a:pos x="connsiteX1" y="connsiteY1"/>
                </a:cxn>
              </a:cxnLst>
              <a:rect l="l" t="t" r="r" b="b"/>
              <a:pathLst>
                <a:path w="38100" h="28557">
                  <a:moveTo>
                    <a:pt x="3810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33" name="Freeform 1732">
              <a:extLst>
                <a:ext uri="{FF2B5EF4-FFF2-40B4-BE49-F238E27FC236}">
                  <a16:creationId xmlns:a16="http://schemas.microsoft.com/office/drawing/2014/main" id="{086C8AC0-7F72-DDEF-39C8-242B7A643458}"/>
                </a:ext>
              </a:extLst>
            </p:cNvPr>
            <p:cNvSpPr/>
            <p:nvPr/>
          </p:nvSpPr>
          <p:spPr>
            <a:xfrm>
              <a:off x="5489733" y="3103633"/>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34" name="Freeform 1733">
              <a:extLst>
                <a:ext uri="{FF2B5EF4-FFF2-40B4-BE49-F238E27FC236}">
                  <a16:creationId xmlns:a16="http://schemas.microsoft.com/office/drawing/2014/main" id="{204420D0-8191-ABCC-5472-D876D32C1A82}"/>
                </a:ext>
              </a:extLst>
            </p:cNvPr>
            <p:cNvSpPr/>
            <p:nvPr/>
          </p:nvSpPr>
          <p:spPr>
            <a:xfrm>
              <a:off x="4556283" y="2246906"/>
              <a:ext cx="428625" cy="276056"/>
            </a:xfrm>
            <a:custGeom>
              <a:avLst/>
              <a:gdLst>
                <a:gd name="connsiteX0" fmla="*/ 409575 w 428625"/>
                <a:gd name="connsiteY0" fmla="*/ 276057 h 276056"/>
                <a:gd name="connsiteX1" fmla="*/ 190500 w 428625"/>
                <a:gd name="connsiteY1" fmla="*/ 276057 h 276056"/>
                <a:gd name="connsiteX2" fmla="*/ 161925 w 428625"/>
                <a:gd name="connsiteY2" fmla="*/ 247499 h 276056"/>
                <a:gd name="connsiteX3" fmla="*/ 161925 w 428625"/>
                <a:gd name="connsiteY3" fmla="*/ 218942 h 276056"/>
                <a:gd name="connsiteX4" fmla="*/ 123825 w 428625"/>
                <a:gd name="connsiteY4" fmla="*/ 199903 h 276056"/>
                <a:gd name="connsiteX5" fmla="*/ 133350 w 428625"/>
                <a:gd name="connsiteY5" fmla="*/ 133269 h 276056"/>
                <a:gd name="connsiteX6" fmla="*/ 114300 w 428625"/>
                <a:gd name="connsiteY6" fmla="*/ 114230 h 276056"/>
                <a:gd name="connsiteX7" fmla="*/ 47625 w 428625"/>
                <a:gd name="connsiteY7" fmla="*/ 114230 h 276056"/>
                <a:gd name="connsiteX8" fmla="*/ 9525 w 428625"/>
                <a:gd name="connsiteY8" fmla="*/ 76154 h 276056"/>
                <a:gd name="connsiteX9" fmla="*/ 0 w 428625"/>
                <a:gd name="connsiteY9" fmla="*/ 57115 h 276056"/>
                <a:gd name="connsiteX10" fmla="*/ 19050 w 428625"/>
                <a:gd name="connsiteY10" fmla="*/ 19038 h 276056"/>
                <a:gd name="connsiteX11" fmla="*/ 285750 w 428625"/>
                <a:gd name="connsiteY11" fmla="*/ 19038 h 276056"/>
                <a:gd name="connsiteX12" fmla="*/ 285750 w 428625"/>
                <a:gd name="connsiteY12" fmla="*/ 0 h 276056"/>
                <a:gd name="connsiteX13" fmla="*/ 390525 w 428625"/>
                <a:gd name="connsiteY13" fmla="*/ 19038 h 276056"/>
                <a:gd name="connsiteX14" fmla="*/ 381000 w 428625"/>
                <a:gd name="connsiteY14" fmla="*/ 66634 h 276056"/>
                <a:gd name="connsiteX15" fmla="*/ 361950 w 428625"/>
                <a:gd name="connsiteY15" fmla="*/ 95192 h 276056"/>
                <a:gd name="connsiteX16" fmla="*/ 381000 w 428625"/>
                <a:gd name="connsiteY16" fmla="*/ 152307 h 276056"/>
                <a:gd name="connsiteX17" fmla="*/ 371475 w 428625"/>
                <a:gd name="connsiteY17" fmla="*/ 161826 h 276056"/>
                <a:gd name="connsiteX18" fmla="*/ 390525 w 428625"/>
                <a:gd name="connsiteY18" fmla="*/ 190384 h 276056"/>
                <a:gd name="connsiteX19" fmla="*/ 409575 w 428625"/>
                <a:gd name="connsiteY19" fmla="*/ 199903 h 276056"/>
                <a:gd name="connsiteX20" fmla="*/ 428625 w 428625"/>
                <a:gd name="connsiteY20" fmla="*/ 237980 h 276056"/>
                <a:gd name="connsiteX21" fmla="*/ 409575 w 428625"/>
                <a:gd name="connsiteY21" fmla="*/ 266537 h 276056"/>
                <a:gd name="connsiteX22" fmla="*/ 409575 w 428625"/>
                <a:gd name="connsiteY22" fmla="*/ 276057 h 276056"/>
                <a:gd name="connsiteX23" fmla="*/ 409575 w 428625"/>
                <a:gd name="connsiteY23" fmla="*/ 276057 h 276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8625" h="276056">
                  <a:moveTo>
                    <a:pt x="409575" y="276057"/>
                  </a:moveTo>
                  <a:lnTo>
                    <a:pt x="190500" y="276057"/>
                  </a:lnTo>
                  <a:lnTo>
                    <a:pt x="161925" y="247499"/>
                  </a:lnTo>
                  <a:lnTo>
                    <a:pt x="161925" y="218942"/>
                  </a:lnTo>
                  <a:lnTo>
                    <a:pt x="123825" y="199903"/>
                  </a:lnTo>
                  <a:lnTo>
                    <a:pt x="133350" y="133269"/>
                  </a:lnTo>
                  <a:lnTo>
                    <a:pt x="114300" y="114230"/>
                  </a:lnTo>
                  <a:lnTo>
                    <a:pt x="47625" y="114230"/>
                  </a:lnTo>
                  <a:lnTo>
                    <a:pt x="9525" y="76154"/>
                  </a:lnTo>
                  <a:lnTo>
                    <a:pt x="0" y="57115"/>
                  </a:lnTo>
                  <a:lnTo>
                    <a:pt x="19050" y="19038"/>
                  </a:lnTo>
                  <a:lnTo>
                    <a:pt x="285750" y="19038"/>
                  </a:lnTo>
                  <a:lnTo>
                    <a:pt x="285750" y="0"/>
                  </a:lnTo>
                  <a:lnTo>
                    <a:pt x="390525" y="19038"/>
                  </a:lnTo>
                  <a:lnTo>
                    <a:pt x="381000" y="66634"/>
                  </a:lnTo>
                  <a:lnTo>
                    <a:pt x="361950" y="95192"/>
                  </a:lnTo>
                  <a:lnTo>
                    <a:pt x="381000" y="152307"/>
                  </a:lnTo>
                  <a:lnTo>
                    <a:pt x="371475" y="161826"/>
                  </a:lnTo>
                  <a:lnTo>
                    <a:pt x="390525" y="190384"/>
                  </a:lnTo>
                  <a:lnTo>
                    <a:pt x="409575" y="199903"/>
                  </a:lnTo>
                  <a:lnTo>
                    <a:pt x="428625" y="237980"/>
                  </a:lnTo>
                  <a:lnTo>
                    <a:pt x="409575" y="266537"/>
                  </a:lnTo>
                  <a:lnTo>
                    <a:pt x="409575" y="276057"/>
                  </a:lnTo>
                  <a:lnTo>
                    <a:pt x="409575" y="276057"/>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735" name="Freeform 1734">
              <a:extLst>
                <a:ext uri="{FF2B5EF4-FFF2-40B4-BE49-F238E27FC236}">
                  <a16:creationId xmlns:a16="http://schemas.microsoft.com/office/drawing/2014/main" id="{712B4F79-F062-1A73-6379-653B133F5D49}"/>
                </a:ext>
              </a:extLst>
            </p:cNvPr>
            <p:cNvSpPr/>
            <p:nvPr/>
          </p:nvSpPr>
          <p:spPr>
            <a:xfrm>
              <a:off x="4746783" y="2522962"/>
              <a:ext cx="219075" cy="9519"/>
            </a:xfrm>
            <a:custGeom>
              <a:avLst/>
              <a:gdLst>
                <a:gd name="connsiteX0" fmla="*/ 219075 w 219075"/>
                <a:gd name="connsiteY0" fmla="*/ 0 h 9519"/>
                <a:gd name="connsiteX1" fmla="*/ 0 w 219075"/>
                <a:gd name="connsiteY1" fmla="*/ 0 h 9519"/>
              </a:gdLst>
              <a:ahLst/>
              <a:cxnLst>
                <a:cxn ang="0">
                  <a:pos x="connsiteX0" y="connsiteY0"/>
                </a:cxn>
                <a:cxn ang="0">
                  <a:pos x="connsiteX1" y="connsiteY1"/>
                </a:cxn>
              </a:cxnLst>
              <a:rect l="l" t="t" r="r" b="b"/>
              <a:pathLst>
                <a:path w="219075" h="9519">
                  <a:moveTo>
                    <a:pt x="2190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36" name="Freeform 1735">
              <a:extLst>
                <a:ext uri="{FF2B5EF4-FFF2-40B4-BE49-F238E27FC236}">
                  <a16:creationId xmlns:a16="http://schemas.microsoft.com/office/drawing/2014/main" id="{0B0516A0-BAC5-5404-5697-00B391AA7E65}"/>
                </a:ext>
              </a:extLst>
            </p:cNvPr>
            <p:cNvSpPr/>
            <p:nvPr/>
          </p:nvSpPr>
          <p:spPr>
            <a:xfrm>
              <a:off x="4718208" y="2494405"/>
              <a:ext cx="28575" cy="28557"/>
            </a:xfrm>
            <a:custGeom>
              <a:avLst/>
              <a:gdLst>
                <a:gd name="connsiteX0" fmla="*/ 28575 w 28575"/>
                <a:gd name="connsiteY0" fmla="*/ 28558 h 28557"/>
                <a:gd name="connsiteX1" fmla="*/ 0 w 28575"/>
                <a:gd name="connsiteY1" fmla="*/ 0 h 28557"/>
              </a:gdLst>
              <a:ahLst/>
              <a:cxnLst>
                <a:cxn ang="0">
                  <a:pos x="connsiteX0" y="connsiteY0"/>
                </a:cxn>
                <a:cxn ang="0">
                  <a:pos x="connsiteX1" y="connsiteY1"/>
                </a:cxn>
              </a:cxnLst>
              <a:rect l="l" t="t" r="r" b="b"/>
              <a:pathLst>
                <a:path w="28575" h="28557">
                  <a:moveTo>
                    <a:pt x="285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37" name="Freeform 1736">
              <a:extLst>
                <a:ext uri="{FF2B5EF4-FFF2-40B4-BE49-F238E27FC236}">
                  <a16:creationId xmlns:a16="http://schemas.microsoft.com/office/drawing/2014/main" id="{C150DC2C-0B47-A8C6-36BE-CF6D1B76B2DE}"/>
                </a:ext>
              </a:extLst>
            </p:cNvPr>
            <p:cNvSpPr/>
            <p:nvPr/>
          </p:nvSpPr>
          <p:spPr>
            <a:xfrm>
              <a:off x="4718208" y="2465847"/>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38" name="Freeform 1737">
              <a:extLst>
                <a:ext uri="{FF2B5EF4-FFF2-40B4-BE49-F238E27FC236}">
                  <a16:creationId xmlns:a16="http://schemas.microsoft.com/office/drawing/2014/main" id="{C7168FA9-8206-0241-4348-31A701C189D0}"/>
                </a:ext>
              </a:extLst>
            </p:cNvPr>
            <p:cNvSpPr/>
            <p:nvPr/>
          </p:nvSpPr>
          <p:spPr>
            <a:xfrm>
              <a:off x="4680108" y="2446809"/>
              <a:ext cx="38100" cy="19038"/>
            </a:xfrm>
            <a:custGeom>
              <a:avLst/>
              <a:gdLst>
                <a:gd name="connsiteX0" fmla="*/ 38100 w 38100"/>
                <a:gd name="connsiteY0" fmla="*/ 19038 h 19038"/>
                <a:gd name="connsiteX1" fmla="*/ 0 w 38100"/>
                <a:gd name="connsiteY1" fmla="*/ 0 h 19038"/>
              </a:gdLst>
              <a:ahLst/>
              <a:cxnLst>
                <a:cxn ang="0">
                  <a:pos x="connsiteX0" y="connsiteY0"/>
                </a:cxn>
                <a:cxn ang="0">
                  <a:pos x="connsiteX1" y="connsiteY1"/>
                </a:cxn>
              </a:cxnLst>
              <a:rect l="l" t="t" r="r" b="b"/>
              <a:pathLst>
                <a:path w="38100" h="19038">
                  <a:moveTo>
                    <a:pt x="3810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39" name="Freeform 1738">
              <a:extLst>
                <a:ext uri="{FF2B5EF4-FFF2-40B4-BE49-F238E27FC236}">
                  <a16:creationId xmlns:a16="http://schemas.microsoft.com/office/drawing/2014/main" id="{756A7216-06D8-E2D4-BD7E-627B801F071D}"/>
                </a:ext>
              </a:extLst>
            </p:cNvPr>
            <p:cNvSpPr/>
            <p:nvPr/>
          </p:nvSpPr>
          <p:spPr>
            <a:xfrm>
              <a:off x="4680108" y="2380175"/>
              <a:ext cx="9525" cy="66634"/>
            </a:xfrm>
            <a:custGeom>
              <a:avLst/>
              <a:gdLst>
                <a:gd name="connsiteX0" fmla="*/ 0 w 9525"/>
                <a:gd name="connsiteY0" fmla="*/ 66634 h 66634"/>
                <a:gd name="connsiteX1" fmla="*/ 9525 w 9525"/>
                <a:gd name="connsiteY1" fmla="*/ 0 h 66634"/>
              </a:gdLst>
              <a:ahLst/>
              <a:cxnLst>
                <a:cxn ang="0">
                  <a:pos x="connsiteX0" y="connsiteY0"/>
                </a:cxn>
                <a:cxn ang="0">
                  <a:pos x="connsiteX1" y="connsiteY1"/>
                </a:cxn>
              </a:cxnLst>
              <a:rect l="l" t="t" r="r" b="b"/>
              <a:pathLst>
                <a:path w="9525" h="66634">
                  <a:moveTo>
                    <a:pt x="0" y="66634"/>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40" name="Freeform 1739">
              <a:extLst>
                <a:ext uri="{FF2B5EF4-FFF2-40B4-BE49-F238E27FC236}">
                  <a16:creationId xmlns:a16="http://schemas.microsoft.com/office/drawing/2014/main" id="{A433CF51-8158-17C8-D9FD-41B55551514D}"/>
                </a:ext>
              </a:extLst>
            </p:cNvPr>
            <p:cNvSpPr/>
            <p:nvPr/>
          </p:nvSpPr>
          <p:spPr>
            <a:xfrm>
              <a:off x="4670583" y="2361136"/>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41" name="Freeform 1740">
              <a:extLst>
                <a:ext uri="{FF2B5EF4-FFF2-40B4-BE49-F238E27FC236}">
                  <a16:creationId xmlns:a16="http://schemas.microsoft.com/office/drawing/2014/main" id="{F5826978-991A-E263-3AAE-C001F504DB4B}"/>
                </a:ext>
              </a:extLst>
            </p:cNvPr>
            <p:cNvSpPr/>
            <p:nvPr/>
          </p:nvSpPr>
          <p:spPr>
            <a:xfrm>
              <a:off x="4603908" y="2361136"/>
              <a:ext cx="66675" cy="9519"/>
            </a:xfrm>
            <a:custGeom>
              <a:avLst/>
              <a:gdLst>
                <a:gd name="connsiteX0" fmla="*/ 66675 w 66675"/>
                <a:gd name="connsiteY0" fmla="*/ 0 h 9519"/>
                <a:gd name="connsiteX1" fmla="*/ 0 w 66675"/>
                <a:gd name="connsiteY1" fmla="*/ 0 h 9519"/>
              </a:gdLst>
              <a:ahLst/>
              <a:cxnLst>
                <a:cxn ang="0">
                  <a:pos x="connsiteX0" y="connsiteY0"/>
                </a:cxn>
                <a:cxn ang="0">
                  <a:pos x="connsiteX1" y="connsiteY1"/>
                </a:cxn>
              </a:cxnLst>
              <a:rect l="l" t="t" r="r" b="b"/>
              <a:pathLst>
                <a:path w="66675" h="9519">
                  <a:moveTo>
                    <a:pt x="666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42" name="Freeform 1741">
              <a:extLst>
                <a:ext uri="{FF2B5EF4-FFF2-40B4-BE49-F238E27FC236}">
                  <a16:creationId xmlns:a16="http://schemas.microsoft.com/office/drawing/2014/main" id="{CE08D076-CF8D-91C2-4999-E999DC944D40}"/>
                </a:ext>
              </a:extLst>
            </p:cNvPr>
            <p:cNvSpPr/>
            <p:nvPr/>
          </p:nvSpPr>
          <p:spPr>
            <a:xfrm>
              <a:off x="4565808" y="2323059"/>
              <a:ext cx="38100" cy="38076"/>
            </a:xfrm>
            <a:custGeom>
              <a:avLst/>
              <a:gdLst>
                <a:gd name="connsiteX0" fmla="*/ 38100 w 38100"/>
                <a:gd name="connsiteY0" fmla="*/ 38077 h 38076"/>
                <a:gd name="connsiteX1" fmla="*/ 0 w 38100"/>
                <a:gd name="connsiteY1" fmla="*/ 0 h 38076"/>
              </a:gdLst>
              <a:ahLst/>
              <a:cxnLst>
                <a:cxn ang="0">
                  <a:pos x="connsiteX0" y="connsiteY0"/>
                </a:cxn>
                <a:cxn ang="0">
                  <a:pos x="connsiteX1" y="connsiteY1"/>
                </a:cxn>
              </a:cxnLst>
              <a:rect l="l" t="t" r="r" b="b"/>
              <a:pathLst>
                <a:path w="38100" h="38076">
                  <a:moveTo>
                    <a:pt x="3810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43" name="Freeform 1742">
              <a:extLst>
                <a:ext uri="{FF2B5EF4-FFF2-40B4-BE49-F238E27FC236}">
                  <a16:creationId xmlns:a16="http://schemas.microsoft.com/office/drawing/2014/main" id="{1CA48251-95AF-5FCE-8183-8FF62DF3D835}"/>
                </a:ext>
              </a:extLst>
            </p:cNvPr>
            <p:cNvSpPr/>
            <p:nvPr/>
          </p:nvSpPr>
          <p:spPr>
            <a:xfrm>
              <a:off x="4556283" y="2304021"/>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44" name="Freeform 1743">
              <a:extLst>
                <a:ext uri="{FF2B5EF4-FFF2-40B4-BE49-F238E27FC236}">
                  <a16:creationId xmlns:a16="http://schemas.microsoft.com/office/drawing/2014/main" id="{C61B1D4A-8076-D5B9-3BFB-62AF1BBC5C81}"/>
                </a:ext>
              </a:extLst>
            </p:cNvPr>
            <p:cNvSpPr/>
            <p:nvPr/>
          </p:nvSpPr>
          <p:spPr>
            <a:xfrm>
              <a:off x="4556283" y="2265944"/>
              <a:ext cx="19050" cy="38076"/>
            </a:xfrm>
            <a:custGeom>
              <a:avLst/>
              <a:gdLst>
                <a:gd name="connsiteX0" fmla="*/ 0 w 19050"/>
                <a:gd name="connsiteY0" fmla="*/ 38077 h 38076"/>
                <a:gd name="connsiteX1" fmla="*/ 19050 w 19050"/>
                <a:gd name="connsiteY1" fmla="*/ 0 h 38076"/>
              </a:gdLst>
              <a:ahLst/>
              <a:cxnLst>
                <a:cxn ang="0">
                  <a:pos x="connsiteX0" y="connsiteY0"/>
                </a:cxn>
                <a:cxn ang="0">
                  <a:pos x="connsiteX1" y="connsiteY1"/>
                </a:cxn>
              </a:cxnLst>
              <a:rect l="l" t="t" r="r" b="b"/>
              <a:pathLst>
                <a:path w="19050" h="38076">
                  <a:moveTo>
                    <a:pt x="0" y="38077"/>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45" name="Freeform 1744">
              <a:extLst>
                <a:ext uri="{FF2B5EF4-FFF2-40B4-BE49-F238E27FC236}">
                  <a16:creationId xmlns:a16="http://schemas.microsoft.com/office/drawing/2014/main" id="{C40F0D5E-45F6-506A-3071-3308AEAA783A}"/>
                </a:ext>
              </a:extLst>
            </p:cNvPr>
            <p:cNvSpPr/>
            <p:nvPr/>
          </p:nvSpPr>
          <p:spPr>
            <a:xfrm>
              <a:off x="4575333" y="2265944"/>
              <a:ext cx="266700" cy="9519"/>
            </a:xfrm>
            <a:custGeom>
              <a:avLst/>
              <a:gdLst>
                <a:gd name="connsiteX0" fmla="*/ 0 w 266700"/>
                <a:gd name="connsiteY0" fmla="*/ 0 h 9519"/>
                <a:gd name="connsiteX1" fmla="*/ 266700 w 266700"/>
                <a:gd name="connsiteY1" fmla="*/ 0 h 9519"/>
              </a:gdLst>
              <a:ahLst/>
              <a:cxnLst>
                <a:cxn ang="0">
                  <a:pos x="connsiteX0" y="connsiteY0"/>
                </a:cxn>
                <a:cxn ang="0">
                  <a:pos x="connsiteX1" y="connsiteY1"/>
                </a:cxn>
              </a:cxnLst>
              <a:rect l="l" t="t" r="r" b="b"/>
              <a:pathLst>
                <a:path w="266700" h="9519">
                  <a:moveTo>
                    <a:pt x="0" y="0"/>
                  </a:moveTo>
                  <a:lnTo>
                    <a:pt x="2667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46" name="Freeform 1745">
              <a:extLst>
                <a:ext uri="{FF2B5EF4-FFF2-40B4-BE49-F238E27FC236}">
                  <a16:creationId xmlns:a16="http://schemas.microsoft.com/office/drawing/2014/main" id="{09CFB82F-1665-E593-10CE-E96693715245}"/>
                </a:ext>
              </a:extLst>
            </p:cNvPr>
            <p:cNvSpPr/>
            <p:nvPr/>
          </p:nvSpPr>
          <p:spPr>
            <a:xfrm>
              <a:off x="4842033" y="2246906"/>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47" name="Freeform 1746">
              <a:extLst>
                <a:ext uri="{FF2B5EF4-FFF2-40B4-BE49-F238E27FC236}">
                  <a16:creationId xmlns:a16="http://schemas.microsoft.com/office/drawing/2014/main" id="{B1C36613-045C-1D4E-8FA7-26547EF6BD01}"/>
                </a:ext>
              </a:extLst>
            </p:cNvPr>
            <p:cNvSpPr/>
            <p:nvPr/>
          </p:nvSpPr>
          <p:spPr>
            <a:xfrm>
              <a:off x="4842033" y="2246906"/>
              <a:ext cx="104775" cy="19038"/>
            </a:xfrm>
            <a:custGeom>
              <a:avLst/>
              <a:gdLst>
                <a:gd name="connsiteX0" fmla="*/ 0 w 104775"/>
                <a:gd name="connsiteY0" fmla="*/ 0 h 19038"/>
                <a:gd name="connsiteX1" fmla="*/ 104775 w 104775"/>
                <a:gd name="connsiteY1" fmla="*/ 19038 h 19038"/>
              </a:gdLst>
              <a:ahLst/>
              <a:cxnLst>
                <a:cxn ang="0">
                  <a:pos x="connsiteX0" y="connsiteY0"/>
                </a:cxn>
                <a:cxn ang="0">
                  <a:pos x="connsiteX1" y="connsiteY1"/>
                </a:cxn>
              </a:cxnLst>
              <a:rect l="l" t="t" r="r" b="b"/>
              <a:pathLst>
                <a:path w="104775" h="19038">
                  <a:moveTo>
                    <a:pt x="0" y="0"/>
                  </a:moveTo>
                  <a:lnTo>
                    <a:pt x="1047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48" name="Freeform 1747">
              <a:extLst>
                <a:ext uri="{FF2B5EF4-FFF2-40B4-BE49-F238E27FC236}">
                  <a16:creationId xmlns:a16="http://schemas.microsoft.com/office/drawing/2014/main" id="{B44AAA61-222A-9252-8A58-877A679E8A13}"/>
                </a:ext>
              </a:extLst>
            </p:cNvPr>
            <p:cNvSpPr/>
            <p:nvPr/>
          </p:nvSpPr>
          <p:spPr>
            <a:xfrm>
              <a:off x="4937283" y="2265944"/>
              <a:ext cx="9525" cy="47595"/>
            </a:xfrm>
            <a:custGeom>
              <a:avLst/>
              <a:gdLst>
                <a:gd name="connsiteX0" fmla="*/ 9525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952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49" name="Freeform 1748">
              <a:extLst>
                <a:ext uri="{FF2B5EF4-FFF2-40B4-BE49-F238E27FC236}">
                  <a16:creationId xmlns:a16="http://schemas.microsoft.com/office/drawing/2014/main" id="{275696F2-1446-E95E-AF1C-B66500FC6E6C}"/>
                </a:ext>
              </a:extLst>
            </p:cNvPr>
            <p:cNvSpPr/>
            <p:nvPr/>
          </p:nvSpPr>
          <p:spPr>
            <a:xfrm>
              <a:off x="4918233" y="2313540"/>
              <a:ext cx="19050" cy="28557"/>
            </a:xfrm>
            <a:custGeom>
              <a:avLst/>
              <a:gdLst>
                <a:gd name="connsiteX0" fmla="*/ 19050 w 19050"/>
                <a:gd name="connsiteY0" fmla="*/ 0 h 28557"/>
                <a:gd name="connsiteX1" fmla="*/ 0 w 19050"/>
                <a:gd name="connsiteY1" fmla="*/ 28558 h 28557"/>
              </a:gdLst>
              <a:ahLst/>
              <a:cxnLst>
                <a:cxn ang="0">
                  <a:pos x="connsiteX0" y="connsiteY0"/>
                </a:cxn>
                <a:cxn ang="0">
                  <a:pos x="connsiteX1" y="connsiteY1"/>
                </a:cxn>
              </a:cxnLst>
              <a:rect l="l" t="t" r="r" b="b"/>
              <a:pathLst>
                <a:path w="19050" h="28557">
                  <a:moveTo>
                    <a:pt x="190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50" name="Freeform 1749">
              <a:extLst>
                <a:ext uri="{FF2B5EF4-FFF2-40B4-BE49-F238E27FC236}">
                  <a16:creationId xmlns:a16="http://schemas.microsoft.com/office/drawing/2014/main" id="{43D9550F-0839-5AF1-614D-CB7578E48F5B}"/>
                </a:ext>
              </a:extLst>
            </p:cNvPr>
            <p:cNvSpPr/>
            <p:nvPr/>
          </p:nvSpPr>
          <p:spPr>
            <a:xfrm>
              <a:off x="4918233" y="2342098"/>
              <a:ext cx="19050" cy="57115"/>
            </a:xfrm>
            <a:custGeom>
              <a:avLst/>
              <a:gdLst>
                <a:gd name="connsiteX0" fmla="*/ 0 w 19050"/>
                <a:gd name="connsiteY0" fmla="*/ 0 h 57115"/>
                <a:gd name="connsiteX1" fmla="*/ 19050 w 19050"/>
                <a:gd name="connsiteY1" fmla="*/ 57115 h 57115"/>
              </a:gdLst>
              <a:ahLst/>
              <a:cxnLst>
                <a:cxn ang="0">
                  <a:pos x="connsiteX0" y="connsiteY0"/>
                </a:cxn>
                <a:cxn ang="0">
                  <a:pos x="connsiteX1" y="connsiteY1"/>
                </a:cxn>
              </a:cxnLst>
              <a:rect l="l" t="t" r="r" b="b"/>
              <a:pathLst>
                <a:path w="19050" h="57115">
                  <a:moveTo>
                    <a:pt x="0" y="0"/>
                  </a:moveTo>
                  <a:lnTo>
                    <a:pt x="1905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51" name="Freeform 1750">
              <a:extLst>
                <a:ext uri="{FF2B5EF4-FFF2-40B4-BE49-F238E27FC236}">
                  <a16:creationId xmlns:a16="http://schemas.microsoft.com/office/drawing/2014/main" id="{26B4C3F0-7683-9F2E-FDC6-AECC21D6E467}"/>
                </a:ext>
              </a:extLst>
            </p:cNvPr>
            <p:cNvSpPr/>
            <p:nvPr/>
          </p:nvSpPr>
          <p:spPr>
            <a:xfrm>
              <a:off x="4927758" y="2399213"/>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52" name="Freeform 1751">
              <a:extLst>
                <a:ext uri="{FF2B5EF4-FFF2-40B4-BE49-F238E27FC236}">
                  <a16:creationId xmlns:a16="http://schemas.microsoft.com/office/drawing/2014/main" id="{4BE66127-AA7A-CDF2-4B07-91330E5EA931}"/>
                </a:ext>
              </a:extLst>
            </p:cNvPr>
            <p:cNvSpPr/>
            <p:nvPr/>
          </p:nvSpPr>
          <p:spPr>
            <a:xfrm>
              <a:off x="4927758" y="2408732"/>
              <a:ext cx="19050" cy="28557"/>
            </a:xfrm>
            <a:custGeom>
              <a:avLst/>
              <a:gdLst>
                <a:gd name="connsiteX0" fmla="*/ 0 w 19050"/>
                <a:gd name="connsiteY0" fmla="*/ 0 h 28557"/>
                <a:gd name="connsiteX1" fmla="*/ 19050 w 19050"/>
                <a:gd name="connsiteY1" fmla="*/ 28558 h 28557"/>
              </a:gdLst>
              <a:ahLst/>
              <a:cxnLst>
                <a:cxn ang="0">
                  <a:pos x="connsiteX0" y="connsiteY0"/>
                </a:cxn>
                <a:cxn ang="0">
                  <a:pos x="connsiteX1" y="connsiteY1"/>
                </a:cxn>
              </a:cxnLst>
              <a:rect l="l" t="t" r="r" b="b"/>
              <a:pathLst>
                <a:path w="19050" h="28557">
                  <a:moveTo>
                    <a:pt x="0" y="0"/>
                  </a:moveTo>
                  <a:lnTo>
                    <a:pt x="1905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53" name="Freeform 1752">
              <a:extLst>
                <a:ext uri="{FF2B5EF4-FFF2-40B4-BE49-F238E27FC236}">
                  <a16:creationId xmlns:a16="http://schemas.microsoft.com/office/drawing/2014/main" id="{90852792-461C-5122-7F09-5930A12C9AAD}"/>
                </a:ext>
              </a:extLst>
            </p:cNvPr>
            <p:cNvSpPr/>
            <p:nvPr/>
          </p:nvSpPr>
          <p:spPr>
            <a:xfrm>
              <a:off x="4946808" y="2437290"/>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54" name="Freeform 1753">
              <a:extLst>
                <a:ext uri="{FF2B5EF4-FFF2-40B4-BE49-F238E27FC236}">
                  <a16:creationId xmlns:a16="http://schemas.microsoft.com/office/drawing/2014/main" id="{C8BF168C-CB8B-212E-CC5C-D673D9AF1BEF}"/>
                </a:ext>
              </a:extLst>
            </p:cNvPr>
            <p:cNvSpPr/>
            <p:nvPr/>
          </p:nvSpPr>
          <p:spPr>
            <a:xfrm>
              <a:off x="4965858" y="2446809"/>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55" name="Freeform 1754">
              <a:extLst>
                <a:ext uri="{FF2B5EF4-FFF2-40B4-BE49-F238E27FC236}">
                  <a16:creationId xmlns:a16="http://schemas.microsoft.com/office/drawing/2014/main" id="{E8C1C6E1-B1F4-6066-0CCC-CD1CA5258856}"/>
                </a:ext>
              </a:extLst>
            </p:cNvPr>
            <p:cNvSpPr/>
            <p:nvPr/>
          </p:nvSpPr>
          <p:spPr>
            <a:xfrm>
              <a:off x="4965858" y="2484886"/>
              <a:ext cx="19050" cy="28557"/>
            </a:xfrm>
            <a:custGeom>
              <a:avLst/>
              <a:gdLst>
                <a:gd name="connsiteX0" fmla="*/ 19050 w 19050"/>
                <a:gd name="connsiteY0" fmla="*/ 0 h 28557"/>
                <a:gd name="connsiteX1" fmla="*/ 0 w 19050"/>
                <a:gd name="connsiteY1" fmla="*/ 28558 h 28557"/>
              </a:gdLst>
              <a:ahLst/>
              <a:cxnLst>
                <a:cxn ang="0">
                  <a:pos x="connsiteX0" y="connsiteY0"/>
                </a:cxn>
                <a:cxn ang="0">
                  <a:pos x="connsiteX1" y="connsiteY1"/>
                </a:cxn>
              </a:cxnLst>
              <a:rect l="l" t="t" r="r" b="b"/>
              <a:pathLst>
                <a:path w="19050" h="28557">
                  <a:moveTo>
                    <a:pt x="190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56" name="Freeform 1755">
              <a:extLst>
                <a:ext uri="{FF2B5EF4-FFF2-40B4-BE49-F238E27FC236}">
                  <a16:creationId xmlns:a16="http://schemas.microsoft.com/office/drawing/2014/main" id="{FD1BA40B-B72C-E4BF-01A2-57F072F09766}"/>
                </a:ext>
              </a:extLst>
            </p:cNvPr>
            <p:cNvSpPr/>
            <p:nvPr/>
          </p:nvSpPr>
          <p:spPr>
            <a:xfrm>
              <a:off x="4965858" y="2513443"/>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57" name="Freeform 1756">
              <a:extLst>
                <a:ext uri="{FF2B5EF4-FFF2-40B4-BE49-F238E27FC236}">
                  <a16:creationId xmlns:a16="http://schemas.microsoft.com/office/drawing/2014/main" id="{1E6F7926-7F02-A8C3-614F-380AA1C8E9D3}"/>
                </a:ext>
              </a:extLst>
            </p:cNvPr>
            <p:cNvSpPr/>
            <p:nvPr/>
          </p:nvSpPr>
          <p:spPr>
            <a:xfrm>
              <a:off x="4708683" y="2970365"/>
              <a:ext cx="390525" cy="209422"/>
            </a:xfrm>
            <a:custGeom>
              <a:avLst/>
              <a:gdLst>
                <a:gd name="connsiteX0" fmla="*/ 381000 w 390525"/>
                <a:gd name="connsiteY0" fmla="*/ 161826 h 209422"/>
                <a:gd name="connsiteX1" fmla="*/ 209550 w 390525"/>
                <a:gd name="connsiteY1" fmla="*/ 209422 h 209422"/>
                <a:gd name="connsiteX2" fmla="*/ 171450 w 390525"/>
                <a:gd name="connsiteY2" fmla="*/ 171346 h 209422"/>
                <a:gd name="connsiteX3" fmla="*/ 104775 w 390525"/>
                <a:gd name="connsiteY3" fmla="*/ 152307 h 209422"/>
                <a:gd name="connsiteX4" fmla="*/ 76200 w 390525"/>
                <a:gd name="connsiteY4" fmla="*/ 114230 h 209422"/>
                <a:gd name="connsiteX5" fmla="*/ 47625 w 390525"/>
                <a:gd name="connsiteY5" fmla="*/ 114230 h 209422"/>
                <a:gd name="connsiteX6" fmla="*/ 19050 w 390525"/>
                <a:gd name="connsiteY6" fmla="*/ 104711 h 209422"/>
                <a:gd name="connsiteX7" fmla="*/ 0 w 390525"/>
                <a:gd name="connsiteY7" fmla="*/ 76154 h 209422"/>
                <a:gd name="connsiteX8" fmla="*/ 19050 w 390525"/>
                <a:gd name="connsiteY8" fmla="*/ 85673 h 209422"/>
                <a:gd name="connsiteX9" fmla="*/ 28575 w 390525"/>
                <a:gd name="connsiteY9" fmla="*/ 47596 h 209422"/>
                <a:gd name="connsiteX10" fmla="*/ 57150 w 390525"/>
                <a:gd name="connsiteY10" fmla="*/ 47596 h 209422"/>
                <a:gd name="connsiteX11" fmla="*/ 66675 w 390525"/>
                <a:gd name="connsiteY11" fmla="*/ 19038 h 209422"/>
                <a:gd name="connsiteX12" fmla="*/ 123825 w 390525"/>
                <a:gd name="connsiteY12" fmla="*/ 38077 h 209422"/>
                <a:gd name="connsiteX13" fmla="*/ 171450 w 390525"/>
                <a:gd name="connsiteY13" fmla="*/ 19038 h 209422"/>
                <a:gd name="connsiteX14" fmla="*/ 228600 w 390525"/>
                <a:gd name="connsiteY14" fmla="*/ 28558 h 209422"/>
                <a:gd name="connsiteX15" fmla="*/ 247650 w 390525"/>
                <a:gd name="connsiteY15" fmla="*/ 19038 h 209422"/>
                <a:gd name="connsiteX16" fmla="*/ 285750 w 390525"/>
                <a:gd name="connsiteY16" fmla="*/ 47596 h 209422"/>
                <a:gd name="connsiteX17" fmla="*/ 323850 w 390525"/>
                <a:gd name="connsiteY17" fmla="*/ 28558 h 209422"/>
                <a:gd name="connsiteX18" fmla="*/ 333375 w 390525"/>
                <a:gd name="connsiteY18" fmla="*/ 9519 h 209422"/>
                <a:gd name="connsiteX19" fmla="*/ 371475 w 390525"/>
                <a:gd name="connsiteY19" fmla="*/ 0 h 209422"/>
                <a:gd name="connsiteX20" fmla="*/ 381000 w 390525"/>
                <a:gd name="connsiteY20" fmla="*/ 104711 h 209422"/>
                <a:gd name="connsiteX21" fmla="*/ 371475 w 390525"/>
                <a:gd name="connsiteY21" fmla="*/ 133269 h 209422"/>
                <a:gd name="connsiteX22" fmla="*/ 390525 w 390525"/>
                <a:gd name="connsiteY22" fmla="*/ 142788 h 209422"/>
                <a:gd name="connsiteX23" fmla="*/ 381000 w 390525"/>
                <a:gd name="connsiteY23" fmla="*/ 161826 h 209422"/>
                <a:gd name="connsiteX24" fmla="*/ 381000 w 390525"/>
                <a:gd name="connsiteY24" fmla="*/ 161826 h 209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0525" h="209422">
                  <a:moveTo>
                    <a:pt x="381000" y="161826"/>
                  </a:moveTo>
                  <a:lnTo>
                    <a:pt x="209550" y="209422"/>
                  </a:lnTo>
                  <a:lnTo>
                    <a:pt x="171450" y="171346"/>
                  </a:lnTo>
                  <a:lnTo>
                    <a:pt x="104775" y="152307"/>
                  </a:lnTo>
                  <a:lnTo>
                    <a:pt x="76200" y="114230"/>
                  </a:lnTo>
                  <a:lnTo>
                    <a:pt x="47625" y="114230"/>
                  </a:lnTo>
                  <a:lnTo>
                    <a:pt x="19050" y="104711"/>
                  </a:lnTo>
                  <a:lnTo>
                    <a:pt x="0" y="76154"/>
                  </a:lnTo>
                  <a:lnTo>
                    <a:pt x="19050" y="85673"/>
                  </a:lnTo>
                  <a:lnTo>
                    <a:pt x="28575" y="47596"/>
                  </a:lnTo>
                  <a:lnTo>
                    <a:pt x="57150" y="47596"/>
                  </a:lnTo>
                  <a:lnTo>
                    <a:pt x="66675" y="19038"/>
                  </a:lnTo>
                  <a:lnTo>
                    <a:pt x="123825" y="38077"/>
                  </a:lnTo>
                  <a:lnTo>
                    <a:pt x="171450" y="19038"/>
                  </a:lnTo>
                  <a:lnTo>
                    <a:pt x="228600" y="28558"/>
                  </a:lnTo>
                  <a:lnTo>
                    <a:pt x="247650" y="19038"/>
                  </a:lnTo>
                  <a:lnTo>
                    <a:pt x="285750" y="47596"/>
                  </a:lnTo>
                  <a:lnTo>
                    <a:pt x="323850" y="28558"/>
                  </a:lnTo>
                  <a:lnTo>
                    <a:pt x="333375" y="9519"/>
                  </a:lnTo>
                  <a:lnTo>
                    <a:pt x="371475" y="0"/>
                  </a:lnTo>
                  <a:lnTo>
                    <a:pt x="381000" y="104711"/>
                  </a:lnTo>
                  <a:lnTo>
                    <a:pt x="371475" y="133269"/>
                  </a:lnTo>
                  <a:lnTo>
                    <a:pt x="390525" y="142788"/>
                  </a:lnTo>
                  <a:lnTo>
                    <a:pt x="381000" y="161826"/>
                  </a:lnTo>
                  <a:lnTo>
                    <a:pt x="381000" y="161826"/>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58" name="Freeform 1757">
              <a:extLst>
                <a:ext uri="{FF2B5EF4-FFF2-40B4-BE49-F238E27FC236}">
                  <a16:creationId xmlns:a16="http://schemas.microsoft.com/office/drawing/2014/main" id="{BA11E3B0-36B4-4B9B-FD0D-53747081CE9F}"/>
                </a:ext>
              </a:extLst>
            </p:cNvPr>
            <p:cNvSpPr/>
            <p:nvPr/>
          </p:nvSpPr>
          <p:spPr>
            <a:xfrm>
              <a:off x="4918233" y="3132191"/>
              <a:ext cx="171450" cy="47595"/>
            </a:xfrm>
            <a:custGeom>
              <a:avLst/>
              <a:gdLst>
                <a:gd name="connsiteX0" fmla="*/ 171450 w 171450"/>
                <a:gd name="connsiteY0" fmla="*/ 0 h 47595"/>
                <a:gd name="connsiteX1" fmla="*/ 0 w 171450"/>
                <a:gd name="connsiteY1" fmla="*/ 47596 h 47595"/>
              </a:gdLst>
              <a:ahLst/>
              <a:cxnLst>
                <a:cxn ang="0">
                  <a:pos x="connsiteX0" y="connsiteY0"/>
                </a:cxn>
                <a:cxn ang="0">
                  <a:pos x="connsiteX1" y="connsiteY1"/>
                </a:cxn>
              </a:cxnLst>
              <a:rect l="l" t="t" r="r" b="b"/>
              <a:pathLst>
                <a:path w="171450" h="47595">
                  <a:moveTo>
                    <a:pt x="17145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59" name="Freeform 1758">
              <a:extLst>
                <a:ext uri="{FF2B5EF4-FFF2-40B4-BE49-F238E27FC236}">
                  <a16:creationId xmlns:a16="http://schemas.microsoft.com/office/drawing/2014/main" id="{6900527C-769A-543F-5416-66F8C9E459DD}"/>
                </a:ext>
              </a:extLst>
            </p:cNvPr>
            <p:cNvSpPr/>
            <p:nvPr/>
          </p:nvSpPr>
          <p:spPr>
            <a:xfrm>
              <a:off x="4880133" y="3141710"/>
              <a:ext cx="38100" cy="38076"/>
            </a:xfrm>
            <a:custGeom>
              <a:avLst/>
              <a:gdLst>
                <a:gd name="connsiteX0" fmla="*/ 38100 w 38100"/>
                <a:gd name="connsiteY0" fmla="*/ 38077 h 38076"/>
                <a:gd name="connsiteX1" fmla="*/ 0 w 38100"/>
                <a:gd name="connsiteY1" fmla="*/ 0 h 38076"/>
              </a:gdLst>
              <a:ahLst/>
              <a:cxnLst>
                <a:cxn ang="0">
                  <a:pos x="connsiteX0" y="connsiteY0"/>
                </a:cxn>
                <a:cxn ang="0">
                  <a:pos x="connsiteX1" y="connsiteY1"/>
                </a:cxn>
              </a:cxnLst>
              <a:rect l="l" t="t" r="r" b="b"/>
              <a:pathLst>
                <a:path w="38100" h="38076">
                  <a:moveTo>
                    <a:pt x="3810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60" name="Freeform 1759">
              <a:extLst>
                <a:ext uri="{FF2B5EF4-FFF2-40B4-BE49-F238E27FC236}">
                  <a16:creationId xmlns:a16="http://schemas.microsoft.com/office/drawing/2014/main" id="{6C26BDA5-5BCE-CB48-AF22-2A56818727C5}"/>
                </a:ext>
              </a:extLst>
            </p:cNvPr>
            <p:cNvSpPr/>
            <p:nvPr/>
          </p:nvSpPr>
          <p:spPr>
            <a:xfrm>
              <a:off x="4813458" y="3122672"/>
              <a:ext cx="66675" cy="19038"/>
            </a:xfrm>
            <a:custGeom>
              <a:avLst/>
              <a:gdLst>
                <a:gd name="connsiteX0" fmla="*/ 66675 w 66675"/>
                <a:gd name="connsiteY0" fmla="*/ 19038 h 19038"/>
                <a:gd name="connsiteX1" fmla="*/ 0 w 66675"/>
                <a:gd name="connsiteY1" fmla="*/ 0 h 19038"/>
              </a:gdLst>
              <a:ahLst/>
              <a:cxnLst>
                <a:cxn ang="0">
                  <a:pos x="connsiteX0" y="connsiteY0"/>
                </a:cxn>
                <a:cxn ang="0">
                  <a:pos x="connsiteX1" y="connsiteY1"/>
                </a:cxn>
              </a:cxnLst>
              <a:rect l="l" t="t" r="r" b="b"/>
              <a:pathLst>
                <a:path w="66675" h="19038">
                  <a:moveTo>
                    <a:pt x="666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61" name="Freeform 1760">
              <a:extLst>
                <a:ext uri="{FF2B5EF4-FFF2-40B4-BE49-F238E27FC236}">
                  <a16:creationId xmlns:a16="http://schemas.microsoft.com/office/drawing/2014/main" id="{B90CBA64-BCC3-9D0D-2A87-E290538906B0}"/>
                </a:ext>
              </a:extLst>
            </p:cNvPr>
            <p:cNvSpPr/>
            <p:nvPr/>
          </p:nvSpPr>
          <p:spPr>
            <a:xfrm>
              <a:off x="4784883" y="3084595"/>
              <a:ext cx="28575" cy="38076"/>
            </a:xfrm>
            <a:custGeom>
              <a:avLst/>
              <a:gdLst>
                <a:gd name="connsiteX0" fmla="*/ 28575 w 28575"/>
                <a:gd name="connsiteY0" fmla="*/ 38077 h 38076"/>
                <a:gd name="connsiteX1" fmla="*/ 0 w 28575"/>
                <a:gd name="connsiteY1" fmla="*/ 0 h 38076"/>
              </a:gdLst>
              <a:ahLst/>
              <a:cxnLst>
                <a:cxn ang="0">
                  <a:pos x="connsiteX0" y="connsiteY0"/>
                </a:cxn>
                <a:cxn ang="0">
                  <a:pos x="connsiteX1" y="connsiteY1"/>
                </a:cxn>
              </a:cxnLst>
              <a:rect l="l" t="t" r="r" b="b"/>
              <a:pathLst>
                <a:path w="28575" h="38076">
                  <a:moveTo>
                    <a:pt x="2857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62" name="Freeform 1761">
              <a:extLst>
                <a:ext uri="{FF2B5EF4-FFF2-40B4-BE49-F238E27FC236}">
                  <a16:creationId xmlns:a16="http://schemas.microsoft.com/office/drawing/2014/main" id="{5625DB44-4481-ACBE-5753-7F8DE0DD1833}"/>
                </a:ext>
              </a:extLst>
            </p:cNvPr>
            <p:cNvSpPr/>
            <p:nvPr/>
          </p:nvSpPr>
          <p:spPr>
            <a:xfrm>
              <a:off x="4756308" y="3084595"/>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63" name="Freeform 1762">
              <a:extLst>
                <a:ext uri="{FF2B5EF4-FFF2-40B4-BE49-F238E27FC236}">
                  <a16:creationId xmlns:a16="http://schemas.microsoft.com/office/drawing/2014/main" id="{60EA6D99-CB71-84DF-EB15-7F5554200429}"/>
                </a:ext>
              </a:extLst>
            </p:cNvPr>
            <p:cNvSpPr/>
            <p:nvPr/>
          </p:nvSpPr>
          <p:spPr>
            <a:xfrm>
              <a:off x="4727733" y="3075076"/>
              <a:ext cx="28575" cy="9519"/>
            </a:xfrm>
            <a:custGeom>
              <a:avLst/>
              <a:gdLst>
                <a:gd name="connsiteX0" fmla="*/ 28575 w 28575"/>
                <a:gd name="connsiteY0" fmla="*/ 9519 h 9519"/>
                <a:gd name="connsiteX1" fmla="*/ 0 w 28575"/>
                <a:gd name="connsiteY1" fmla="*/ 0 h 9519"/>
              </a:gdLst>
              <a:ahLst/>
              <a:cxnLst>
                <a:cxn ang="0">
                  <a:pos x="connsiteX0" y="connsiteY0"/>
                </a:cxn>
                <a:cxn ang="0">
                  <a:pos x="connsiteX1" y="connsiteY1"/>
                </a:cxn>
              </a:cxnLst>
              <a:rect l="l" t="t" r="r" b="b"/>
              <a:pathLst>
                <a:path w="28575" h="9519">
                  <a:moveTo>
                    <a:pt x="285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64" name="Freeform 1763">
              <a:extLst>
                <a:ext uri="{FF2B5EF4-FFF2-40B4-BE49-F238E27FC236}">
                  <a16:creationId xmlns:a16="http://schemas.microsoft.com/office/drawing/2014/main" id="{938B8976-AA6B-2F54-4A23-5A957704DBA4}"/>
                </a:ext>
              </a:extLst>
            </p:cNvPr>
            <p:cNvSpPr/>
            <p:nvPr/>
          </p:nvSpPr>
          <p:spPr>
            <a:xfrm>
              <a:off x="4708683" y="3046518"/>
              <a:ext cx="19050" cy="28557"/>
            </a:xfrm>
            <a:custGeom>
              <a:avLst/>
              <a:gdLst>
                <a:gd name="connsiteX0" fmla="*/ 19050 w 19050"/>
                <a:gd name="connsiteY0" fmla="*/ 28558 h 28557"/>
                <a:gd name="connsiteX1" fmla="*/ 0 w 19050"/>
                <a:gd name="connsiteY1" fmla="*/ 0 h 28557"/>
              </a:gdLst>
              <a:ahLst/>
              <a:cxnLst>
                <a:cxn ang="0">
                  <a:pos x="connsiteX0" y="connsiteY0"/>
                </a:cxn>
                <a:cxn ang="0">
                  <a:pos x="connsiteX1" y="connsiteY1"/>
                </a:cxn>
              </a:cxnLst>
              <a:rect l="l" t="t" r="r" b="b"/>
              <a:pathLst>
                <a:path w="19050" h="28557">
                  <a:moveTo>
                    <a:pt x="1905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65" name="Freeform 1764">
              <a:extLst>
                <a:ext uri="{FF2B5EF4-FFF2-40B4-BE49-F238E27FC236}">
                  <a16:creationId xmlns:a16="http://schemas.microsoft.com/office/drawing/2014/main" id="{72E3B671-187B-F906-7F50-5E5E77A09D35}"/>
                </a:ext>
              </a:extLst>
            </p:cNvPr>
            <p:cNvSpPr/>
            <p:nvPr/>
          </p:nvSpPr>
          <p:spPr>
            <a:xfrm>
              <a:off x="4708683" y="3046518"/>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66" name="Freeform 1765">
              <a:extLst>
                <a:ext uri="{FF2B5EF4-FFF2-40B4-BE49-F238E27FC236}">
                  <a16:creationId xmlns:a16="http://schemas.microsoft.com/office/drawing/2014/main" id="{2CBDB29E-6707-99CD-26E9-708D664BC6C7}"/>
                </a:ext>
              </a:extLst>
            </p:cNvPr>
            <p:cNvSpPr/>
            <p:nvPr/>
          </p:nvSpPr>
          <p:spPr>
            <a:xfrm>
              <a:off x="4727733" y="3017961"/>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67" name="Freeform 1766">
              <a:extLst>
                <a:ext uri="{FF2B5EF4-FFF2-40B4-BE49-F238E27FC236}">
                  <a16:creationId xmlns:a16="http://schemas.microsoft.com/office/drawing/2014/main" id="{B09A7272-3032-D6FB-7586-F86411329AD0}"/>
                </a:ext>
              </a:extLst>
            </p:cNvPr>
            <p:cNvSpPr/>
            <p:nvPr/>
          </p:nvSpPr>
          <p:spPr>
            <a:xfrm>
              <a:off x="4737258" y="3017961"/>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68" name="Freeform 1767">
              <a:extLst>
                <a:ext uri="{FF2B5EF4-FFF2-40B4-BE49-F238E27FC236}">
                  <a16:creationId xmlns:a16="http://schemas.microsoft.com/office/drawing/2014/main" id="{1C2F3F34-9CA0-D4FB-CB68-135955202550}"/>
                </a:ext>
              </a:extLst>
            </p:cNvPr>
            <p:cNvSpPr/>
            <p:nvPr/>
          </p:nvSpPr>
          <p:spPr>
            <a:xfrm>
              <a:off x="4765833" y="2989403"/>
              <a:ext cx="9525" cy="28557"/>
            </a:xfrm>
            <a:custGeom>
              <a:avLst/>
              <a:gdLst>
                <a:gd name="connsiteX0" fmla="*/ 0 w 9525"/>
                <a:gd name="connsiteY0" fmla="*/ 28558 h 28557"/>
                <a:gd name="connsiteX1" fmla="*/ 9525 w 9525"/>
                <a:gd name="connsiteY1" fmla="*/ 0 h 28557"/>
              </a:gdLst>
              <a:ahLst/>
              <a:cxnLst>
                <a:cxn ang="0">
                  <a:pos x="connsiteX0" y="connsiteY0"/>
                </a:cxn>
                <a:cxn ang="0">
                  <a:pos x="connsiteX1" y="connsiteY1"/>
                </a:cxn>
              </a:cxnLst>
              <a:rect l="l" t="t" r="r" b="b"/>
              <a:pathLst>
                <a:path w="9525" h="28557">
                  <a:moveTo>
                    <a:pt x="0" y="2855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69" name="Freeform 1768">
              <a:extLst>
                <a:ext uri="{FF2B5EF4-FFF2-40B4-BE49-F238E27FC236}">
                  <a16:creationId xmlns:a16="http://schemas.microsoft.com/office/drawing/2014/main" id="{3F6905D9-3EAD-37E3-B68A-2989D6346A5A}"/>
                </a:ext>
              </a:extLst>
            </p:cNvPr>
            <p:cNvSpPr/>
            <p:nvPr/>
          </p:nvSpPr>
          <p:spPr>
            <a:xfrm>
              <a:off x="4775358" y="2989403"/>
              <a:ext cx="57150" cy="19038"/>
            </a:xfrm>
            <a:custGeom>
              <a:avLst/>
              <a:gdLst>
                <a:gd name="connsiteX0" fmla="*/ 0 w 57150"/>
                <a:gd name="connsiteY0" fmla="*/ 0 h 19038"/>
                <a:gd name="connsiteX1" fmla="*/ 57150 w 57150"/>
                <a:gd name="connsiteY1" fmla="*/ 19038 h 19038"/>
              </a:gdLst>
              <a:ahLst/>
              <a:cxnLst>
                <a:cxn ang="0">
                  <a:pos x="connsiteX0" y="connsiteY0"/>
                </a:cxn>
                <a:cxn ang="0">
                  <a:pos x="connsiteX1" y="connsiteY1"/>
                </a:cxn>
              </a:cxnLst>
              <a:rect l="l" t="t" r="r" b="b"/>
              <a:pathLst>
                <a:path w="57150" h="19038">
                  <a:moveTo>
                    <a:pt x="0" y="0"/>
                  </a:moveTo>
                  <a:lnTo>
                    <a:pt x="571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70" name="Freeform 1769">
              <a:extLst>
                <a:ext uri="{FF2B5EF4-FFF2-40B4-BE49-F238E27FC236}">
                  <a16:creationId xmlns:a16="http://schemas.microsoft.com/office/drawing/2014/main" id="{1D7C7601-0C2D-A767-16AF-AFFAA8F13360}"/>
                </a:ext>
              </a:extLst>
            </p:cNvPr>
            <p:cNvSpPr/>
            <p:nvPr/>
          </p:nvSpPr>
          <p:spPr>
            <a:xfrm>
              <a:off x="4832508" y="2989403"/>
              <a:ext cx="47625" cy="19038"/>
            </a:xfrm>
            <a:custGeom>
              <a:avLst/>
              <a:gdLst>
                <a:gd name="connsiteX0" fmla="*/ 0 w 47625"/>
                <a:gd name="connsiteY0" fmla="*/ 19038 h 19038"/>
                <a:gd name="connsiteX1" fmla="*/ 47625 w 47625"/>
                <a:gd name="connsiteY1" fmla="*/ 0 h 19038"/>
              </a:gdLst>
              <a:ahLst/>
              <a:cxnLst>
                <a:cxn ang="0">
                  <a:pos x="connsiteX0" y="connsiteY0"/>
                </a:cxn>
                <a:cxn ang="0">
                  <a:pos x="connsiteX1" y="connsiteY1"/>
                </a:cxn>
              </a:cxnLst>
              <a:rect l="l" t="t" r="r" b="b"/>
              <a:pathLst>
                <a:path w="47625" h="19038">
                  <a:moveTo>
                    <a:pt x="0" y="19038"/>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71" name="Freeform 1770">
              <a:extLst>
                <a:ext uri="{FF2B5EF4-FFF2-40B4-BE49-F238E27FC236}">
                  <a16:creationId xmlns:a16="http://schemas.microsoft.com/office/drawing/2014/main" id="{618C0123-2707-44BA-97AE-0A63F2188BA0}"/>
                </a:ext>
              </a:extLst>
            </p:cNvPr>
            <p:cNvSpPr/>
            <p:nvPr/>
          </p:nvSpPr>
          <p:spPr>
            <a:xfrm>
              <a:off x="4880133" y="2989403"/>
              <a:ext cx="57150" cy="9519"/>
            </a:xfrm>
            <a:custGeom>
              <a:avLst/>
              <a:gdLst>
                <a:gd name="connsiteX0" fmla="*/ 0 w 57150"/>
                <a:gd name="connsiteY0" fmla="*/ 0 h 9519"/>
                <a:gd name="connsiteX1" fmla="*/ 57150 w 57150"/>
                <a:gd name="connsiteY1" fmla="*/ 9519 h 9519"/>
              </a:gdLst>
              <a:ahLst/>
              <a:cxnLst>
                <a:cxn ang="0">
                  <a:pos x="connsiteX0" y="connsiteY0"/>
                </a:cxn>
                <a:cxn ang="0">
                  <a:pos x="connsiteX1" y="connsiteY1"/>
                </a:cxn>
              </a:cxnLst>
              <a:rect l="l" t="t" r="r" b="b"/>
              <a:pathLst>
                <a:path w="57150" h="9519">
                  <a:moveTo>
                    <a:pt x="0" y="0"/>
                  </a:moveTo>
                  <a:lnTo>
                    <a:pt x="571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72" name="Freeform 1771">
              <a:extLst>
                <a:ext uri="{FF2B5EF4-FFF2-40B4-BE49-F238E27FC236}">
                  <a16:creationId xmlns:a16="http://schemas.microsoft.com/office/drawing/2014/main" id="{DE35E42D-FA27-B496-B6F7-A4EA59B634E0}"/>
                </a:ext>
              </a:extLst>
            </p:cNvPr>
            <p:cNvSpPr/>
            <p:nvPr/>
          </p:nvSpPr>
          <p:spPr>
            <a:xfrm>
              <a:off x="4937283" y="2989403"/>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73" name="Freeform 1772">
              <a:extLst>
                <a:ext uri="{FF2B5EF4-FFF2-40B4-BE49-F238E27FC236}">
                  <a16:creationId xmlns:a16="http://schemas.microsoft.com/office/drawing/2014/main" id="{23470148-937D-C350-1D27-D61DEAE2EE97}"/>
                </a:ext>
              </a:extLst>
            </p:cNvPr>
            <p:cNvSpPr/>
            <p:nvPr/>
          </p:nvSpPr>
          <p:spPr>
            <a:xfrm>
              <a:off x="4956333" y="2989403"/>
              <a:ext cx="38100" cy="28557"/>
            </a:xfrm>
            <a:custGeom>
              <a:avLst/>
              <a:gdLst>
                <a:gd name="connsiteX0" fmla="*/ 0 w 38100"/>
                <a:gd name="connsiteY0" fmla="*/ 0 h 28557"/>
                <a:gd name="connsiteX1" fmla="*/ 38100 w 38100"/>
                <a:gd name="connsiteY1" fmla="*/ 28558 h 28557"/>
              </a:gdLst>
              <a:ahLst/>
              <a:cxnLst>
                <a:cxn ang="0">
                  <a:pos x="connsiteX0" y="connsiteY0"/>
                </a:cxn>
                <a:cxn ang="0">
                  <a:pos x="connsiteX1" y="connsiteY1"/>
                </a:cxn>
              </a:cxnLst>
              <a:rect l="l" t="t" r="r" b="b"/>
              <a:pathLst>
                <a:path w="38100" h="28557">
                  <a:moveTo>
                    <a:pt x="0" y="0"/>
                  </a:moveTo>
                  <a:lnTo>
                    <a:pt x="3810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74" name="Freeform 1773">
              <a:extLst>
                <a:ext uri="{FF2B5EF4-FFF2-40B4-BE49-F238E27FC236}">
                  <a16:creationId xmlns:a16="http://schemas.microsoft.com/office/drawing/2014/main" id="{8BC00C0E-6166-1623-C5D7-8983A106E309}"/>
                </a:ext>
              </a:extLst>
            </p:cNvPr>
            <p:cNvSpPr/>
            <p:nvPr/>
          </p:nvSpPr>
          <p:spPr>
            <a:xfrm>
              <a:off x="4994433" y="2998922"/>
              <a:ext cx="38100" cy="19038"/>
            </a:xfrm>
            <a:custGeom>
              <a:avLst/>
              <a:gdLst>
                <a:gd name="connsiteX0" fmla="*/ 0 w 38100"/>
                <a:gd name="connsiteY0" fmla="*/ 19038 h 19038"/>
                <a:gd name="connsiteX1" fmla="*/ 38100 w 38100"/>
                <a:gd name="connsiteY1" fmla="*/ 0 h 19038"/>
              </a:gdLst>
              <a:ahLst/>
              <a:cxnLst>
                <a:cxn ang="0">
                  <a:pos x="connsiteX0" y="connsiteY0"/>
                </a:cxn>
                <a:cxn ang="0">
                  <a:pos x="connsiteX1" y="connsiteY1"/>
                </a:cxn>
              </a:cxnLst>
              <a:rect l="l" t="t" r="r" b="b"/>
              <a:pathLst>
                <a:path w="38100" h="19038">
                  <a:moveTo>
                    <a:pt x="0" y="1903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75" name="Freeform 1774">
              <a:extLst>
                <a:ext uri="{FF2B5EF4-FFF2-40B4-BE49-F238E27FC236}">
                  <a16:creationId xmlns:a16="http://schemas.microsoft.com/office/drawing/2014/main" id="{1783489C-31B3-73FB-0C30-12080975D428}"/>
                </a:ext>
              </a:extLst>
            </p:cNvPr>
            <p:cNvSpPr/>
            <p:nvPr/>
          </p:nvSpPr>
          <p:spPr>
            <a:xfrm>
              <a:off x="5032533" y="2979884"/>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76" name="Freeform 1775">
              <a:extLst>
                <a:ext uri="{FF2B5EF4-FFF2-40B4-BE49-F238E27FC236}">
                  <a16:creationId xmlns:a16="http://schemas.microsoft.com/office/drawing/2014/main" id="{23F5B06F-748E-C0FE-BF48-6746539A108F}"/>
                </a:ext>
              </a:extLst>
            </p:cNvPr>
            <p:cNvSpPr/>
            <p:nvPr/>
          </p:nvSpPr>
          <p:spPr>
            <a:xfrm>
              <a:off x="5042058" y="2970365"/>
              <a:ext cx="38100" cy="9519"/>
            </a:xfrm>
            <a:custGeom>
              <a:avLst/>
              <a:gdLst>
                <a:gd name="connsiteX0" fmla="*/ 0 w 38100"/>
                <a:gd name="connsiteY0" fmla="*/ 9519 h 9519"/>
                <a:gd name="connsiteX1" fmla="*/ 38100 w 38100"/>
                <a:gd name="connsiteY1" fmla="*/ 0 h 9519"/>
              </a:gdLst>
              <a:ahLst/>
              <a:cxnLst>
                <a:cxn ang="0">
                  <a:pos x="connsiteX0" y="connsiteY0"/>
                </a:cxn>
                <a:cxn ang="0">
                  <a:pos x="connsiteX1" y="connsiteY1"/>
                </a:cxn>
              </a:cxnLst>
              <a:rect l="l" t="t" r="r" b="b"/>
              <a:pathLst>
                <a:path w="38100" h="9519">
                  <a:moveTo>
                    <a:pt x="0" y="9519"/>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77" name="Freeform 1776">
              <a:extLst>
                <a:ext uri="{FF2B5EF4-FFF2-40B4-BE49-F238E27FC236}">
                  <a16:creationId xmlns:a16="http://schemas.microsoft.com/office/drawing/2014/main" id="{81AFD596-EBD9-B0D4-DC92-40A6F579DE90}"/>
                </a:ext>
              </a:extLst>
            </p:cNvPr>
            <p:cNvSpPr/>
            <p:nvPr/>
          </p:nvSpPr>
          <p:spPr>
            <a:xfrm>
              <a:off x="5080158" y="2970365"/>
              <a:ext cx="9525" cy="104711"/>
            </a:xfrm>
            <a:custGeom>
              <a:avLst/>
              <a:gdLst>
                <a:gd name="connsiteX0" fmla="*/ 0 w 9525"/>
                <a:gd name="connsiteY0" fmla="*/ 0 h 104711"/>
                <a:gd name="connsiteX1" fmla="*/ 9525 w 9525"/>
                <a:gd name="connsiteY1" fmla="*/ 104711 h 104711"/>
              </a:gdLst>
              <a:ahLst/>
              <a:cxnLst>
                <a:cxn ang="0">
                  <a:pos x="connsiteX0" y="connsiteY0"/>
                </a:cxn>
                <a:cxn ang="0">
                  <a:pos x="connsiteX1" y="connsiteY1"/>
                </a:cxn>
              </a:cxnLst>
              <a:rect l="l" t="t" r="r" b="b"/>
              <a:pathLst>
                <a:path w="9525" h="104711">
                  <a:moveTo>
                    <a:pt x="0" y="0"/>
                  </a:moveTo>
                  <a:lnTo>
                    <a:pt x="9525"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78" name="Freeform 1777">
              <a:extLst>
                <a:ext uri="{FF2B5EF4-FFF2-40B4-BE49-F238E27FC236}">
                  <a16:creationId xmlns:a16="http://schemas.microsoft.com/office/drawing/2014/main" id="{F0DBA0A3-D8B8-DAEE-779D-E58748170BEF}"/>
                </a:ext>
              </a:extLst>
            </p:cNvPr>
            <p:cNvSpPr/>
            <p:nvPr/>
          </p:nvSpPr>
          <p:spPr>
            <a:xfrm>
              <a:off x="5080158" y="3075076"/>
              <a:ext cx="9525" cy="28557"/>
            </a:xfrm>
            <a:custGeom>
              <a:avLst/>
              <a:gdLst>
                <a:gd name="connsiteX0" fmla="*/ 9525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95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79" name="Freeform 1778">
              <a:extLst>
                <a:ext uri="{FF2B5EF4-FFF2-40B4-BE49-F238E27FC236}">
                  <a16:creationId xmlns:a16="http://schemas.microsoft.com/office/drawing/2014/main" id="{9A5EFEDB-168D-4044-EAC8-F039B4288E97}"/>
                </a:ext>
              </a:extLst>
            </p:cNvPr>
            <p:cNvSpPr/>
            <p:nvPr/>
          </p:nvSpPr>
          <p:spPr>
            <a:xfrm>
              <a:off x="5080158" y="3103633"/>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80" name="Freeform 1779">
              <a:extLst>
                <a:ext uri="{FF2B5EF4-FFF2-40B4-BE49-F238E27FC236}">
                  <a16:creationId xmlns:a16="http://schemas.microsoft.com/office/drawing/2014/main" id="{92E22A38-FB93-6C24-6C86-290FEDCB1DDC}"/>
                </a:ext>
              </a:extLst>
            </p:cNvPr>
            <p:cNvSpPr/>
            <p:nvPr/>
          </p:nvSpPr>
          <p:spPr>
            <a:xfrm>
              <a:off x="5089683" y="3113153"/>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81" name="Freeform 1780">
              <a:extLst>
                <a:ext uri="{FF2B5EF4-FFF2-40B4-BE49-F238E27FC236}">
                  <a16:creationId xmlns:a16="http://schemas.microsoft.com/office/drawing/2014/main" id="{7D7D72F1-01F9-E7CE-3362-897869A7AEB8}"/>
                </a:ext>
              </a:extLst>
            </p:cNvPr>
            <p:cNvSpPr/>
            <p:nvPr/>
          </p:nvSpPr>
          <p:spPr>
            <a:xfrm>
              <a:off x="3899058" y="828546"/>
              <a:ext cx="333374" cy="342691"/>
            </a:xfrm>
            <a:custGeom>
              <a:avLst/>
              <a:gdLst>
                <a:gd name="connsiteX0" fmla="*/ 266700 w 333374"/>
                <a:gd name="connsiteY0" fmla="*/ 342691 h 342691"/>
                <a:gd name="connsiteX1" fmla="*/ 219075 w 333374"/>
                <a:gd name="connsiteY1" fmla="*/ 342691 h 342691"/>
                <a:gd name="connsiteX2" fmla="*/ 219075 w 333374"/>
                <a:gd name="connsiteY2" fmla="*/ 295095 h 342691"/>
                <a:gd name="connsiteX3" fmla="*/ 85725 w 333374"/>
                <a:gd name="connsiteY3" fmla="*/ 295095 h 342691"/>
                <a:gd name="connsiteX4" fmla="*/ 57150 w 333374"/>
                <a:gd name="connsiteY4" fmla="*/ 161826 h 342691"/>
                <a:gd name="connsiteX5" fmla="*/ 0 w 333374"/>
                <a:gd name="connsiteY5" fmla="*/ 123750 h 342691"/>
                <a:gd name="connsiteX6" fmla="*/ 28575 w 333374"/>
                <a:gd name="connsiteY6" fmla="*/ 66634 h 342691"/>
                <a:gd name="connsiteX7" fmla="*/ 19050 w 333374"/>
                <a:gd name="connsiteY7" fmla="*/ 9519 h 342691"/>
                <a:gd name="connsiteX8" fmla="*/ 190500 w 333374"/>
                <a:gd name="connsiteY8" fmla="*/ 9519 h 342691"/>
                <a:gd name="connsiteX9" fmla="*/ 333375 w 333374"/>
                <a:gd name="connsiteY9" fmla="*/ 0 h 342691"/>
                <a:gd name="connsiteX10" fmla="*/ 314325 w 333374"/>
                <a:gd name="connsiteY10" fmla="*/ 57115 h 342691"/>
                <a:gd name="connsiteX11" fmla="*/ 276225 w 333374"/>
                <a:gd name="connsiteY11" fmla="*/ 66634 h 342691"/>
                <a:gd name="connsiteX12" fmla="*/ 247650 w 333374"/>
                <a:gd name="connsiteY12" fmla="*/ 95192 h 342691"/>
                <a:gd name="connsiteX13" fmla="*/ 266700 w 333374"/>
                <a:gd name="connsiteY13" fmla="*/ 161826 h 342691"/>
                <a:gd name="connsiteX14" fmla="*/ 247650 w 333374"/>
                <a:gd name="connsiteY14" fmla="*/ 228461 h 342691"/>
                <a:gd name="connsiteX15" fmla="*/ 257175 w 333374"/>
                <a:gd name="connsiteY15" fmla="*/ 228461 h 342691"/>
                <a:gd name="connsiteX16" fmla="*/ 257175 w 333374"/>
                <a:gd name="connsiteY16" fmla="*/ 247499 h 342691"/>
                <a:gd name="connsiteX17" fmla="*/ 276225 w 333374"/>
                <a:gd name="connsiteY17" fmla="*/ 257018 h 342691"/>
                <a:gd name="connsiteX18" fmla="*/ 285750 w 333374"/>
                <a:gd name="connsiteY18" fmla="*/ 304614 h 342691"/>
                <a:gd name="connsiteX19" fmla="*/ 276225 w 333374"/>
                <a:gd name="connsiteY19" fmla="*/ 333172 h 342691"/>
                <a:gd name="connsiteX20" fmla="*/ 266700 w 333374"/>
                <a:gd name="connsiteY20" fmla="*/ 342691 h 342691"/>
                <a:gd name="connsiteX21" fmla="*/ 266700 w 333374"/>
                <a:gd name="connsiteY21" fmla="*/ 342691 h 342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33374" h="342691">
                  <a:moveTo>
                    <a:pt x="266700" y="342691"/>
                  </a:moveTo>
                  <a:lnTo>
                    <a:pt x="219075" y="342691"/>
                  </a:lnTo>
                  <a:lnTo>
                    <a:pt x="219075" y="295095"/>
                  </a:lnTo>
                  <a:lnTo>
                    <a:pt x="85725" y="295095"/>
                  </a:lnTo>
                  <a:lnTo>
                    <a:pt x="57150" y="161826"/>
                  </a:lnTo>
                  <a:lnTo>
                    <a:pt x="0" y="123750"/>
                  </a:lnTo>
                  <a:lnTo>
                    <a:pt x="28575" y="66634"/>
                  </a:lnTo>
                  <a:lnTo>
                    <a:pt x="19050" y="9519"/>
                  </a:lnTo>
                  <a:lnTo>
                    <a:pt x="190500" y="9519"/>
                  </a:lnTo>
                  <a:lnTo>
                    <a:pt x="333375" y="0"/>
                  </a:lnTo>
                  <a:lnTo>
                    <a:pt x="314325" y="57115"/>
                  </a:lnTo>
                  <a:lnTo>
                    <a:pt x="276225" y="66634"/>
                  </a:lnTo>
                  <a:lnTo>
                    <a:pt x="247650" y="95192"/>
                  </a:lnTo>
                  <a:lnTo>
                    <a:pt x="266700" y="161826"/>
                  </a:lnTo>
                  <a:lnTo>
                    <a:pt x="247650" y="228461"/>
                  </a:lnTo>
                  <a:lnTo>
                    <a:pt x="257175" y="228461"/>
                  </a:lnTo>
                  <a:lnTo>
                    <a:pt x="257175" y="247499"/>
                  </a:lnTo>
                  <a:lnTo>
                    <a:pt x="276225" y="257018"/>
                  </a:lnTo>
                  <a:lnTo>
                    <a:pt x="285750" y="304614"/>
                  </a:lnTo>
                  <a:lnTo>
                    <a:pt x="276225" y="333172"/>
                  </a:lnTo>
                  <a:lnTo>
                    <a:pt x="266700" y="342691"/>
                  </a:lnTo>
                  <a:lnTo>
                    <a:pt x="266700" y="342691"/>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82" name="Freeform 1781">
              <a:extLst>
                <a:ext uri="{FF2B5EF4-FFF2-40B4-BE49-F238E27FC236}">
                  <a16:creationId xmlns:a16="http://schemas.microsoft.com/office/drawing/2014/main" id="{7271B8CC-9C04-5607-1CD8-9DF9346A46D0}"/>
                </a:ext>
              </a:extLst>
            </p:cNvPr>
            <p:cNvSpPr/>
            <p:nvPr/>
          </p:nvSpPr>
          <p:spPr>
            <a:xfrm>
              <a:off x="4118133" y="1171237"/>
              <a:ext cx="47625" cy="9519"/>
            </a:xfrm>
            <a:custGeom>
              <a:avLst/>
              <a:gdLst>
                <a:gd name="connsiteX0" fmla="*/ 47625 w 47625"/>
                <a:gd name="connsiteY0" fmla="*/ 0 h 9519"/>
                <a:gd name="connsiteX1" fmla="*/ 0 w 47625"/>
                <a:gd name="connsiteY1" fmla="*/ 0 h 9519"/>
              </a:gdLst>
              <a:ahLst/>
              <a:cxnLst>
                <a:cxn ang="0">
                  <a:pos x="connsiteX0" y="connsiteY0"/>
                </a:cxn>
                <a:cxn ang="0">
                  <a:pos x="connsiteX1" y="connsiteY1"/>
                </a:cxn>
              </a:cxnLst>
              <a:rect l="l" t="t" r="r" b="b"/>
              <a:pathLst>
                <a:path w="47625" h="9519">
                  <a:moveTo>
                    <a:pt x="476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83" name="Freeform 1782">
              <a:extLst>
                <a:ext uri="{FF2B5EF4-FFF2-40B4-BE49-F238E27FC236}">
                  <a16:creationId xmlns:a16="http://schemas.microsoft.com/office/drawing/2014/main" id="{7805705C-23EA-2385-66B9-0010488C617E}"/>
                </a:ext>
              </a:extLst>
            </p:cNvPr>
            <p:cNvSpPr/>
            <p:nvPr/>
          </p:nvSpPr>
          <p:spPr>
            <a:xfrm>
              <a:off x="4118133" y="1123641"/>
              <a:ext cx="9525" cy="47595"/>
            </a:xfrm>
            <a:custGeom>
              <a:avLst/>
              <a:gdLst>
                <a:gd name="connsiteX0" fmla="*/ 0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84" name="Freeform 1783">
              <a:extLst>
                <a:ext uri="{FF2B5EF4-FFF2-40B4-BE49-F238E27FC236}">
                  <a16:creationId xmlns:a16="http://schemas.microsoft.com/office/drawing/2014/main" id="{DCDAE132-7A6A-B0DD-9863-249575722EF9}"/>
                </a:ext>
              </a:extLst>
            </p:cNvPr>
            <p:cNvSpPr/>
            <p:nvPr/>
          </p:nvSpPr>
          <p:spPr>
            <a:xfrm>
              <a:off x="3984783" y="1123641"/>
              <a:ext cx="133350" cy="9519"/>
            </a:xfrm>
            <a:custGeom>
              <a:avLst/>
              <a:gdLst>
                <a:gd name="connsiteX0" fmla="*/ 133350 w 133350"/>
                <a:gd name="connsiteY0" fmla="*/ 0 h 9519"/>
                <a:gd name="connsiteX1" fmla="*/ 0 w 133350"/>
                <a:gd name="connsiteY1" fmla="*/ 0 h 9519"/>
              </a:gdLst>
              <a:ahLst/>
              <a:cxnLst>
                <a:cxn ang="0">
                  <a:pos x="connsiteX0" y="connsiteY0"/>
                </a:cxn>
                <a:cxn ang="0">
                  <a:pos x="connsiteX1" y="connsiteY1"/>
                </a:cxn>
              </a:cxnLst>
              <a:rect l="l" t="t" r="r" b="b"/>
              <a:pathLst>
                <a:path w="133350" h="9519">
                  <a:moveTo>
                    <a:pt x="1333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85" name="Freeform 1784">
              <a:extLst>
                <a:ext uri="{FF2B5EF4-FFF2-40B4-BE49-F238E27FC236}">
                  <a16:creationId xmlns:a16="http://schemas.microsoft.com/office/drawing/2014/main" id="{BBF977C3-CE40-3C56-5C70-DDAD76DCD40B}"/>
                </a:ext>
              </a:extLst>
            </p:cNvPr>
            <p:cNvSpPr/>
            <p:nvPr/>
          </p:nvSpPr>
          <p:spPr>
            <a:xfrm>
              <a:off x="3956208" y="990372"/>
              <a:ext cx="28575" cy="133268"/>
            </a:xfrm>
            <a:custGeom>
              <a:avLst/>
              <a:gdLst>
                <a:gd name="connsiteX0" fmla="*/ 28575 w 28575"/>
                <a:gd name="connsiteY0" fmla="*/ 133269 h 133268"/>
                <a:gd name="connsiteX1" fmla="*/ 0 w 28575"/>
                <a:gd name="connsiteY1" fmla="*/ 0 h 133268"/>
              </a:gdLst>
              <a:ahLst/>
              <a:cxnLst>
                <a:cxn ang="0">
                  <a:pos x="connsiteX0" y="connsiteY0"/>
                </a:cxn>
                <a:cxn ang="0">
                  <a:pos x="connsiteX1" y="connsiteY1"/>
                </a:cxn>
              </a:cxnLst>
              <a:rect l="l" t="t" r="r" b="b"/>
              <a:pathLst>
                <a:path w="28575" h="133268">
                  <a:moveTo>
                    <a:pt x="28575" y="13326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86" name="Freeform 1785">
              <a:extLst>
                <a:ext uri="{FF2B5EF4-FFF2-40B4-BE49-F238E27FC236}">
                  <a16:creationId xmlns:a16="http://schemas.microsoft.com/office/drawing/2014/main" id="{2AE573AF-3B74-ED6B-94E2-AAD089119D7F}"/>
                </a:ext>
              </a:extLst>
            </p:cNvPr>
            <p:cNvSpPr/>
            <p:nvPr/>
          </p:nvSpPr>
          <p:spPr>
            <a:xfrm>
              <a:off x="3899058" y="952295"/>
              <a:ext cx="57150" cy="38076"/>
            </a:xfrm>
            <a:custGeom>
              <a:avLst/>
              <a:gdLst>
                <a:gd name="connsiteX0" fmla="*/ 57150 w 57150"/>
                <a:gd name="connsiteY0" fmla="*/ 38077 h 38076"/>
                <a:gd name="connsiteX1" fmla="*/ 0 w 57150"/>
                <a:gd name="connsiteY1" fmla="*/ 0 h 38076"/>
              </a:gdLst>
              <a:ahLst/>
              <a:cxnLst>
                <a:cxn ang="0">
                  <a:pos x="connsiteX0" y="connsiteY0"/>
                </a:cxn>
                <a:cxn ang="0">
                  <a:pos x="connsiteX1" y="connsiteY1"/>
                </a:cxn>
              </a:cxnLst>
              <a:rect l="l" t="t" r="r" b="b"/>
              <a:pathLst>
                <a:path w="57150" h="38076">
                  <a:moveTo>
                    <a:pt x="571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87" name="Freeform 1786">
              <a:extLst>
                <a:ext uri="{FF2B5EF4-FFF2-40B4-BE49-F238E27FC236}">
                  <a16:creationId xmlns:a16="http://schemas.microsoft.com/office/drawing/2014/main" id="{99DE94ED-C748-2ECD-3112-8060473A2A0D}"/>
                </a:ext>
              </a:extLst>
            </p:cNvPr>
            <p:cNvSpPr/>
            <p:nvPr/>
          </p:nvSpPr>
          <p:spPr>
            <a:xfrm>
              <a:off x="3899058" y="895180"/>
              <a:ext cx="28575" cy="57115"/>
            </a:xfrm>
            <a:custGeom>
              <a:avLst/>
              <a:gdLst>
                <a:gd name="connsiteX0" fmla="*/ 0 w 28575"/>
                <a:gd name="connsiteY0" fmla="*/ 57115 h 57115"/>
                <a:gd name="connsiteX1" fmla="*/ 28575 w 28575"/>
                <a:gd name="connsiteY1" fmla="*/ 0 h 57115"/>
              </a:gdLst>
              <a:ahLst/>
              <a:cxnLst>
                <a:cxn ang="0">
                  <a:pos x="connsiteX0" y="connsiteY0"/>
                </a:cxn>
                <a:cxn ang="0">
                  <a:pos x="connsiteX1" y="connsiteY1"/>
                </a:cxn>
              </a:cxnLst>
              <a:rect l="l" t="t" r="r" b="b"/>
              <a:pathLst>
                <a:path w="28575" h="57115">
                  <a:moveTo>
                    <a:pt x="0" y="57115"/>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88" name="Freeform 1787">
              <a:extLst>
                <a:ext uri="{FF2B5EF4-FFF2-40B4-BE49-F238E27FC236}">
                  <a16:creationId xmlns:a16="http://schemas.microsoft.com/office/drawing/2014/main" id="{C12171BE-8A18-E9AB-0C1A-6C2B478D1BA7}"/>
                </a:ext>
              </a:extLst>
            </p:cNvPr>
            <p:cNvSpPr/>
            <p:nvPr/>
          </p:nvSpPr>
          <p:spPr>
            <a:xfrm>
              <a:off x="3918108" y="838065"/>
              <a:ext cx="9525" cy="57115"/>
            </a:xfrm>
            <a:custGeom>
              <a:avLst/>
              <a:gdLst>
                <a:gd name="connsiteX0" fmla="*/ 9525 w 9525"/>
                <a:gd name="connsiteY0" fmla="*/ 57115 h 57115"/>
                <a:gd name="connsiteX1" fmla="*/ 0 w 9525"/>
                <a:gd name="connsiteY1" fmla="*/ 0 h 57115"/>
              </a:gdLst>
              <a:ahLst/>
              <a:cxnLst>
                <a:cxn ang="0">
                  <a:pos x="connsiteX0" y="connsiteY0"/>
                </a:cxn>
                <a:cxn ang="0">
                  <a:pos x="connsiteX1" y="connsiteY1"/>
                </a:cxn>
              </a:cxnLst>
              <a:rect l="l" t="t" r="r" b="b"/>
              <a:pathLst>
                <a:path w="9525" h="57115">
                  <a:moveTo>
                    <a:pt x="9525"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89" name="Freeform 1788">
              <a:extLst>
                <a:ext uri="{FF2B5EF4-FFF2-40B4-BE49-F238E27FC236}">
                  <a16:creationId xmlns:a16="http://schemas.microsoft.com/office/drawing/2014/main" id="{ABB239C1-0D8F-C5DB-9A0A-A20B0078D70B}"/>
                </a:ext>
              </a:extLst>
            </p:cNvPr>
            <p:cNvSpPr/>
            <p:nvPr/>
          </p:nvSpPr>
          <p:spPr>
            <a:xfrm>
              <a:off x="3918108" y="838065"/>
              <a:ext cx="171450" cy="9519"/>
            </a:xfrm>
            <a:custGeom>
              <a:avLst/>
              <a:gdLst>
                <a:gd name="connsiteX0" fmla="*/ 0 w 171450"/>
                <a:gd name="connsiteY0" fmla="*/ 0 h 9519"/>
                <a:gd name="connsiteX1" fmla="*/ 171450 w 171450"/>
                <a:gd name="connsiteY1" fmla="*/ 0 h 9519"/>
              </a:gdLst>
              <a:ahLst/>
              <a:cxnLst>
                <a:cxn ang="0">
                  <a:pos x="connsiteX0" y="connsiteY0"/>
                </a:cxn>
                <a:cxn ang="0">
                  <a:pos x="connsiteX1" y="connsiteY1"/>
                </a:cxn>
              </a:cxnLst>
              <a:rect l="l" t="t" r="r" b="b"/>
              <a:pathLst>
                <a:path w="171450" h="9519">
                  <a:moveTo>
                    <a:pt x="0" y="0"/>
                  </a:moveTo>
                  <a:lnTo>
                    <a:pt x="1714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90" name="Freeform 1789">
              <a:extLst>
                <a:ext uri="{FF2B5EF4-FFF2-40B4-BE49-F238E27FC236}">
                  <a16:creationId xmlns:a16="http://schemas.microsoft.com/office/drawing/2014/main" id="{82659303-F58F-36B2-D20A-628C6F919CFF}"/>
                </a:ext>
              </a:extLst>
            </p:cNvPr>
            <p:cNvSpPr/>
            <p:nvPr/>
          </p:nvSpPr>
          <p:spPr>
            <a:xfrm>
              <a:off x="4089558" y="828546"/>
              <a:ext cx="142875" cy="9519"/>
            </a:xfrm>
            <a:custGeom>
              <a:avLst/>
              <a:gdLst>
                <a:gd name="connsiteX0" fmla="*/ 0 w 142875"/>
                <a:gd name="connsiteY0" fmla="*/ 9519 h 9519"/>
                <a:gd name="connsiteX1" fmla="*/ 142875 w 142875"/>
                <a:gd name="connsiteY1" fmla="*/ 0 h 9519"/>
              </a:gdLst>
              <a:ahLst/>
              <a:cxnLst>
                <a:cxn ang="0">
                  <a:pos x="connsiteX0" y="connsiteY0"/>
                </a:cxn>
                <a:cxn ang="0">
                  <a:pos x="connsiteX1" y="connsiteY1"/>
                </a:cxn>
              </a:cxnLst>
              <a:rect l="l" t="t" r="r" b="b"/>
              <a:pathLst>
                <a:path w="142875" h="9519">
                  <a:moveTo>
                    <a:pt x="0" y="9519"/>
                  </a:moveTo>
                  <a:lnTo>
                    <a:pt x="1428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91" name="Freeform 1790">
              <a:extLst>
                <a:ext uri="{FF2B5EF4-FFF2-40B4-BE49-F238E27FC236}">
                  <a16:creationId xmlns:a16="http://schemas.microsoft.com/office/drawing/2014/main" id="{B1468A60-326E-8374-102F-8D0C4909D12E}"/>
                </a:ext>
              </a:extLst>
            </p:cNvPr>
            <p:cNvSpPr/>
            <p:nvPr/>
          </p:nvSpPr>
          <p:spPr>
            <a:xfrm>
              <a:off x="4213383" y="828546"/>
              <a:ext cx="19050" cy="57115"/>
            </a:xfrm>
            <a:custGeom>
              <a:avLst/>
              <a:gdLst>
                <a:gd name="connsiteX0" fmla="*/ 19050 w 19050"/>
                <a:gd name="connsiteY0" fmla="*/ 0 h 57115"/>
                <a:gd name="connsiteX1" fmla="*/ 0 w 19050"/>
                <a:gd name="connsiteY1" fmla="*/ 57115 h 57115"/>
              </a:gdLst>
              <a:ahLst/>
              <a:cxnLst>
                <a:cxn ang="0">
                  <a:pos x="connsiteX0" y="connsiteY0"/>
                </a:cxn>
                <a:cxn ang="0">
                  <a:pos x="connsiteX1" y="connsiteY1"/>
                </a:cxn>
              </a:cxnLst>
              <a:rect l="l" t="t" r="r" b="b"/>
              <a:pathLst>
                <a:path w="19050" h="57115">
                  <a:moveTo>
                    <a:pt x="1905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92" name="Freeform 1791">
              <a:extLst>
                <a:ext uri="{FF2B5EF4-FFF2-40B4-BE49-F238E27FC236}">
                  <a16:creationId xmlns:a16="http://schemas.microsoft.com/office/drawing/2014/main" id="{76AE34EF-4D4B-2BCE-133D-9537D531FB9C}"/>
                </a:ext>
              </a:extLst>
            </p:cNvPr>
            <p:cNvSpPr/>
            <p:nvPr/>
          </p:nvSpPr>
          <p:spPr>
            <a:xfrm>
              <a:off x="4175283" y="885661"/>
              <a:ext cx="38100" cy="9519"/>
            </a:xfrm>
            <a:custGeom>
              <a:avLst/>
              <a:gdLst>
                <a:gd name="connsiteX0" fmla="*/ 38100 w 38100"/>
                <a:gd name="connsiteY0" fmla="*/ 0 h 9519"/>
                <a:gd name="connsiteX1" fmla="*/ 0 w 38100"/>
                <a:gd name="connsiteY1" fmla="*/ 9519 h 9519"/>
              </a:gdLst>
              <a:ahLst/>
              <a:cxnLst>
                <a:cxn ang="0">
                  <a:pos x="connsiteX0" y="connsiteY0"/>
                </a:cxn>
                <a:cxn ang="0">
                  <a:pos x="connsiteX1" y="connsiteY1"/>
                </a:cxn>
              </a:cxnLst>
              <a:rect l="l" t="t" r="r" b="b"/>
              <a:pathLst>
                <a:path w="38100" h="9519">
                  <a:moveTo>
                    <a:pt x="381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93" name="Freeform 1792">
              <a:extLst>
                <a:ext uri="{FF2B5EF4-FFF2-40B4-BE49-F238E27FC236}">
                  <a16:creationId xmlns:a16="http://schemas.microsoft.com/office/drawing/2014/main" id="{CF919DA3-2190-032C-434A-4A13C5C4A1C1}"/>
                </a:ext>
              </a:extLst>
            </p:cNvPr>
            <p:cNvSpPr/>
            <p:nvPr/>
          </p:nvSpPr>
          <p:spPr>
            <a:xfrm>
              <a:off x="4146708" y="895180"/>
              <a:ext cx="28575" cy="28557"/>
            </a:xfrm>
            <a:custGeom>
              <a:avLst/>
              <a:gdLst>
                <a:gd name="connsiteX0" fmla="*/ 28575 w 28575"/>
                <a:gd name="connsiteY0" fmla="*/ 0 h 28557"/>
                <a:gd name="connsiteX1" fmla="*/ 0 w 28575"/>
                <a:gd name="connsiteY1" fmla="*/ 28558 h 28557"/>
              </a:gdLst>
              <a:ahLst/>
              <a:cxnLst>
                <a:cxn ang="0">
                  <a:pos x="connsiteX0" y="connsiteY0"/>
                </a:cxn>
                <a:cxn ang="0">
                  <a:pos x="connsiteX1" y="connsiteY1"/>
                </a:cxn>
              </a:cxnLst>
              <a:rect l="l" t="t" r="r" b="b"/>
              <a:pathLst>
                <a:path w="28575" h="28557">
                  <a:moveTo>
                    <a:pt x="2857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94" name="Freeform 1793">
              <a:extLst>
                <a:ext uri="{FF2B5EF4-FFF2-40B4-BE49-F238E27FC236}">
                  <a16:creationId xmlns:a16="http://schemas.microsoft.com/office/drawing/2014/main" id="{A3DCB367-426D-FC09-BECD-22700B0F0288}"/>
                </a:ext>
              </a:extLst>
            </p:cNvPr>
            <p:cNvSpPr/>
            <p:nvPr/>
          </p:nvSpPr>
          <p:spPr>
            <a:xfrm>
              <a:off x="4146708" y="923738"/>
              <a:ext cx="19050" cy="66634"/>
            </a:xfrm>
            <a:custGeom>
              <a:avLst/>
              <a:gdLst>
                <a:gd name="connsiteX0" fmla="*/ 0 w 19050"/>
                <a:gd name="connsiteY0" fmla="*/ 0 h 66634"/>
                <a:gd name="connsiteX1" fmla="*/ 19050 w 19050"/>
                <a:gd name="connsiteY1" fmla="*/ 66634 h 66634"/>
              </a:gdLst>
              <a:ahLst/>
              <a:cxnLst>
                <a:cxn ang="0">
                  <a:pos x="connsiteX0" y="connsiteY0"/>
                </a:cxn>
                <a:cxn ang="0">
                  <a:pos x="connsiteX1" y="connsiteY1"/>
                </a:cxn>
              </a:cxnLst>
              <a:rect l="l" t="t" r="r" b="b"/>
              <a:pathLst>
                <a:path w="19050" h="66634">
                  <a:moveTo>
                    <a:pt x="0" y="0"/>
                  </a:moveTo>
                  <a:lnTo>
                    <a:pt x="1905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95" name="Freeform 1794">
              <a:extLst>
                <a:ext uri="{FF2B5EF4-FFF2-40B4-BE49-F238E27FC236}">
                  <a16:creationId xmlns:a16="http://schemas.microsoft.com/office/drawing/2014/main" id="{B06635E0-8B39-DED8-4468-A98734B7EAF5}"/>
                </a:ext>
              </a:extLst>
            </p:cNvPr>
            <p:cNvSpPr/>
            <p:nvPr/>
          </p:nvSpPr>
          <p:spPr>
            <a:xfrm>
              <a:off x="4146708" y="990372"/>
              <a:ext cx="19050" cy="66634"/>
            </a:xfrm>
            <a:custGeom>
              <a:avLst/>
              <a:gdLst>
                <a:gd name="connsiteX0" fmla="*/ 19050 w 19050"/>
                <a:gd name="connsiteY0" fmla="*/ 0 h 66634"/>
                <a:gd name="connsiteX1" fmla="*/ 0 w 19050"/>
                <a:gd name="connsiteY1" fmla="*/ 66634 h 66634"/>
              </a:gdLst>
              <a:ahLst/>
              <a:cxnLst>
                <a:cxn ang="0">
                  <a:pos x="connsiteX0" y="connsiteY0"/>
                </a:cxn>
                <a:cxn ang="0">
                  <a:pos x="connsiteX1" y="connsiteY1"/>
                </a:cxn>
              </a:cxnLst>
              <a:rect l="l" t="t" r="r" b="b"/>
              <a:pathLst>
                <a:path w="19050" h="66634">
                  <a:moveTo>
                    <a:pt x="19050"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96" name="Freeform 1795">
              <a:extLst>
                <a:ext uri="{FF2B5EF4-FFF2-40B4-BE49-F238E27FC236}">
                  <a16:creationId xmlns:a16="http://schemas.microsoft.com/office/drawing/2014/main" id="{D655938D-B13A-3568-6A95-10494BDBDA7F}"/>
                </a:ext>
              </a:extLst>
            </p:cNvPr>
            <p:cNvSpPr/>
            <p:nvPr/>
          </p:nvSpPr>
          <p:spPr>
            <a:xfrm>
              <a:off x="4146708" y="1057006"/>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97" name="Freeform 1796">
              <a:extLst>
                <a:ext uri="{FF2B5EF4-FFF2-40B4-BE49-F238E27FC236}">
                  <a16:creationId xmlns:a16="http://schemas.microsoft.com/office/drawing/2014/main" id="{8A6242F6-C64E-9F1F-32F5-42949F753AAF}"/>
                </a:ext>
              </a:extLst>
            </p:cNvPr>
            <p:cNvSpPr/>
            <p:nvPr/>
          </p:nvSpPr>
          <p:spPr>
            <a:xfrm>
              <a:off x="4156233" y="1057006"/>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98" name="Freeform 1797">
              <a:extLst>
                <a:ext uri="{FF2B5EF4-FFF2-40B4-BE49-F238E27FC236}">
                  <a16:creationId xmlns:a16="http://schemas.microsoft.com/office/drawing/2014/main" id="{91BF3979-5538-F27F-A63B-EB07E21D4304}"/>
                </a:ext>
              </a:extLst>
            </p:cNvPr>
            <p:cNvSpPr/>
            <p:nvPr/>
          </p:nvSpPr>
          <p:spPr>
            <a:xfrm>
              <a:off x="4156233" y="1076045"/>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799" name="Freeform 1798">
              <a:extLst>
                <a:ext uri="{FF2B5EF4-FFF2-40B4-BE49-F238E27FC236}">
                  <a16:creationId xmlns:a16="http://schemas.microsoft.com/office/drawing/2014/main" id="{8EF26A78-3269-11E9-0CB4-63F95966BDF5}"/>
                </a:ext>
              </a:extLst>
            </p:cNvPr>
            <p:cNvSpPr/>
            <p:nvPr/>
          </p:nvSpPr>
          <p:spPr>
            <a:xfrm>
              <a:off x="4175283" y="1085564"/>
              <a:ext cx="9525" cy="47595"/>
            </a:xfrm>
            <a:custGeom>
              <a:avLst/>
              <a:gdLst>
                <a:gd name="connsiteX0" fmla="*/ 0 w 9525"/>
                <a:gd name="connsiteY0" fmla="*/ 0 h 47595"/>
                <a:gd name="connsiteX1" fmla="*/ 9525 w 9525"/>
                <a:gd name="connsiteY1" fmla="*/ 47596 h 47595"/>
              </a:gdLst>
              <a:ahLst/>
              <a:cxnLst>
                <a:cxn ang="0">
                  <a:pos x="connsiteX0" y="connsiteY0"/>
                </a:cxn>
                <a:cxn ang="0">
                  <a:pos x="connsiteX1" y="connsiteY1"/>
                </a:cxn>
              </a:cxnLst>
              <a:rect l="l" t="t" r="r" b="b"/>
              <a:pathLst>
                <a:path w="9525" h="47595">
                  <a:moveTo>
                    <a:pt x="0" y="0"/>
                  </a:moveTo>
                  <a:lnTo>
                    <a:pt x="9525"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00" name="Freeform 1799">
              <a:extLst>
                <a:ext uri="{FF2B5EF4-FFF2-40B4-BE49-F238E27FC236}">
                  <a16:creationId xmlns:a16="http://schemas.microsoft.com/office/drawing/2014/main" id="{EE108E17-4DF1-DE15-BD0F-8404B08A850E}"/>
                </a:ext>
              </a:extLst>
            </p:cNvPr>
            <p:cNvSpPr/>
            <p:nvPr/>
          </p:nvSpPr>
          <p:spPr>
            <a:xfrm>
              <a:off x="4175283" y="1133160"/>
              <a:ext cx="9525" cy="28557"/>
            </a:xfrm>
            <a:custGeom>
              <a:avLst/>
              <a:gdLst>
                <a:gd name="connsiteX0" fmla="*/ 9525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95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01" name="Freeform 1800">
              <a:extLst>
                <a:ext uri="{FF2B5EF4-FFF2-40B4-BE49-F238E27FC236}">
                  <a16:creationId xmlns:a16="http://schemas.microsoft.com/office/drawing/2014/main" id="{3BF16961-B256-3792-4598-90920CD69842}"/>
                </a:ext>
              </a:extLst>
            </p:cNvPr>
            <p:cNvSpPr/>
            <p:nvPr/>
          </p:nvSpPr>
          <p:spPr>
            <a:xfrm>
              <a:off x="4165758" y="1161717"/>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02" name="Freeform 1801">
              <a:extLst>
                <a:ext uri="{FF2B5EF4-FFF2-40B4-BE49-F238E27FC236}">
                  <a16:creationId xmlns:a16="http://schemas.microsoft.com/office/drawing/2014/main" id="{6EA2ABD3-D201-489B-7B84-13068CC47BC7}"/>
                </a:ext>
              </a:extLst>
            </p:cNvPr>
            <p:cNvSpPr/>
            <p:nvPr/>
          </p:nvSpPr>
          <p:spPr>
            <a:xfrm>
              <a:off x="5270658" y="2446809"/>
              <a:ext cx="561975" cy="304614"/>
            </a:xfrm>
            <a:custGeom>
              <a:avLst/>
              <a:gdLst>
                <a:gd name="connsiteX0" fmla="*/ 476250 w 561975"/>
                <a:gd name="connsiteY0" fmla="*/ 199903 h 304614"/>
                <a:gd name="connsiteX1" fmla="*/ 457200 w 561975"/>
                <a:gd name="connsiteY1" fmla="*/ 190384 h 304614"/>
                <a:gd name="connsiteX2" fmla="*/ 447675 w 561975"/>
                <a:gd name="connsiteY2" fmla="*/ 228461 h 304614"/>
                <a:gd name="connsiteX3" fmla="*/ 409575 w 561975"/>
                <a:gd name="connsiteY3" fmla="*/ 237980 h 304614"/>
                <a:gd name="connsiteX4" fmla="*/ 400050 w 561975"/>
                <a:gd name="connsiteY4" fmla="*/ 257018 h 304614"/>
                <a:gd name="connsiteX5" fmla="*/ 371475 w 561975"/>
                <a:gd name="connsiteY5" fmla="*/ 285576 h 304614"/>
                <a:gd name="connsiteX6" fmla="*/ 228600 w 561975"/>
                <a:gd name="connsiteY6" fmla="*/ 304614 h 304614"/>
                <a:gd name="connsiteX7" fmla="*/ 152400 w 561975"/>
                <a:gd name="connsiteY7" fmla="*/ 276057 h 304614"/>
                <a:gd name="connsiteX8" fmla="*/ 95250 w 561975"/>
                <a:gd name="connsiteY8" fmla="*/ 295095 h 304614"/>
                <a:gd name="connsiteX9" fmla="*/ 57150 w 561975"/>
                <a:gd name="connsiteY9" fmla="*/ 304614 h 304614"/>
                <a:gd name="connsiteX10" fmla="*/ 19050 w 561975"/>
                <a:gd name="connsiteY10" fmla="*/ 190384 h 304614"/>
                <a:gd name="connsiteX11" fmla="*/ 0 w 561975"/>
                <a:gd name="connsiteY11" fmla="*/ 190384 h 304614"/>
                <a:gd name="connsiteX12" fmla="*/ 47625 w 561975"/>
                <a:gd name="connsiteY12" fmla="*/ 85673 h 304614"/>
                <a:gd name="connsiteX13" fmla="*/ 95250 w 561975"/>
                <a:gd name="connsiteY13" fmla="*/ 66634 h 304614"/>
                <a:gd name="connsiteX14" fmla="*/ 95250 w 561975"/>
                <a:gd name="connsiteY14" fmla="*/ 47596 h 304614"/>
                <a:gd name="connsiteX15" fmla="*/ 133350 w 561975"/>
                <a:gd name="connsiteY15" fmla="*/ 57115 h 304614"/>
                <a:gd name="connsiteX16" fmla="*/ 152400 w 561975"/>
                <a:gd name="connsiteY16" fmla="*/ 28558 h 304614"/>
                <a:gd name="connsiteX17" fmla="*/ 180975 w 561975"/>
                <a:gd name="connsiteY17" fmla="*/ 28558 h 304614"/>
                <a:gd name="connsiteX18" fmla="*/ 257175 w 561975"/>
                <a:gd name="connsiteY18" fmla="*/ 76154 h 304614"/>
                <a:gd name="connsiteX19" fmla="*/ 285750 w 561975"/>
                <a:gd name="connsiteY19" fmla="*/ 66634 h 304614"/>
                <a:gd name="connsiteX20" fmla="*/ 314325 w 561975"/>
                <a:gd name="connsiteY20" fmla="*/ 19038 h 304614"/>
                <a:gd name="connsiteX21" fmla="*/ 400050 w 561975"/>
                <a:gd name="connsiteY21" fmla="*/ 19038 h 304614"/>
                <a:gd name="connsiteX22" fmla="*/ 438150 w 561975"/>
                <a:gd name="connsiteY22" fmla="*/ 9519 h 304614"/>
                <a:gd name="connsiteX23" fmla="*/ 447675 w 561975"/>
                <a:gd name="connsiteY23" fmla="*/ 0 h 304614"/>
                <a:gd name="connsiteX24" fmla="*/ 504825 w 561975"/>
                <a:gd name="connsiteY24" fmla="*/ 0 h 304614"/>
                <a:gd name="connsiteX25" fmla="*/ 504825 w 561975"/>
                <a:gd name="connsiteY25" fmla="*/ 28558 h 304614"/>
                <a:gd name="connsiteX26" fmla="*/ 552450 w 561975"/>
                <a:gd name="connsiteY26" fmla="*/ 76154 h 304614"/>
                <a:gd name="connsiteX27" fmla="*/ 561975 w 561975"/>
                <a:gd name="connsiteY27" fmla="*/ 104711 h 304614"/>
                <a:gd name="connsiteX28" fmla="*/ 533400 w 561975"/>
                <a:gd name="connsiteY28" fmla="*/ 152307 h 304614"/>
                <a:gd name="connsiteX29" fmla="*/ 476250 w 561975"/>
                <a:gd name="connsiteY29" fmla="*/ 199903 h 304614"/>
                <a:gd name="connsiteX30" fmla="*/ 476250 w 561975"/>
                <a:gd name="connsiteY30" fmla="*/ 199903 h 304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61975" h="304614">
                  <a:moveTo>
                    <a:pt x="476250" y="199903"/>
                  </a:moveTo>
                  <a:lnTo>
                    <a:pt x="457200" y="190384"/>
                  </a:lnTo>
                  <a:lnTo>
                    <a:pt x="447675" y="228461"/>
                  </a:lnTo>
                  <a:lnTo>
                    <a:pt x="409575" y="237980"/>
                  </a:lnTo>
                  <a:lnTo>
                    <a:pt x="400050" y="257018"/>
                  </a:lnTo>
                  <a:lnTo>
                    <a:pt x="371475" y="285576"/>
                  </a:lnTo>
                  <a:lnTo>
                    <a:pt x="228600" y="304614"/>
                  </a:lnTo>
                  <a:lnTo>
                    <a:pt x="152400" y="276057"/>
                  </a:lnTo>
                  <a:lnTo>
                    <a:pt x="95250" y="295095"/>
                  </a:lnTo>
                  <a:lnTo>
                    <a:pt x="57150" y="304614"/>
                  </a:lnTo>
                  <a:lnTo>
                    <a:pt x="19050" y="190384"/>
                  </a:lnTo>
                  <a:lnTo>
                    <a:pt x="0" y="190384"/>
                  </a:lnTo>
                  <a:lnTo>
                    <a:pt x="47625" y="85673"/>
                  </a:lnTo>
                  <a:lnTo>
                    <a:pt x="95250" y="66634"/>
                  </a:lnTo>
                  <a:lnTo>
                    <a:pt x="95250" y="47596"/>
                  </a:lnTo>
                  <a:lnTo>
                    <a:pt x="133350" y="57115"/>
                  </a:lnTo>
                  <a:lnTo>
                    <a:pt x="152400" y="28558"/>
                  </a:lnTo>
                  <a:lnTo>
                    <a:pt x="180975" y="28558"/>
                  </a:lnTo>
                  <a:lnTo>
                    <a:pt x="257175" y="76154"/>
                  </a:lnTo>
                  <a:lnTo>
                    <a:pt x="285750" y="66634"/>
                  </a:lnTo>
                  <a:lnTo>
                    <a:pt x="314325" y="19038"/>
                  </a:lnTo>
                  <a:lnTo>
                    <a:pt x="400050" y="19038"/>
                  </a:lnTo>
                  <a:lnTo>
                    <a:pt x="438150" y="9519"/>
                  </a:lnTo>
                  <a:lnTo>
                    <a:pt x="447675" y="0"/>
                  </a:lnTo>
                  <a:lnTo>
                    <a:pt x="504825" y="0"/>
                  </a:lnTo>
                  <a:lnTo>
                    <a:pt x="504825" y="28558"/>
                  </a:lnTo>
                  <a:lnTo>
                    <a:pt x="552450" y="76154"/>
                  </a:lnTo>
                  <a:lnTo>
                    <a:pt x="561975" y="104711"/>
                  </a:lnTo>
                  <a:lnTo>
                    <a:pt x="533400" y="152307"/>
                  </a:lnTo>
                  <a:lnTo>
                    <a:pt x="476250" y="199903"/>
                  </a:lnTo>
                  <a:lnTo>
                    <a:pt x="476250" y="199903"/>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03" name="Freeform 1802">
              <a:extLst>
                <a:ext uri="{FF2B5EF4-FFF2-40B4-BE49-F238E27FC236}">
                  <a16:creationId xmlns:a16="http://schemas.microsoft.com/office/drawing/2014/main" id="{121ED49D-0468-AF56-9222-9FFD6164FC17}"/>
                </a:ext>
              </a:extLst>
            </p:cNvPr>
            <p:cNvSpPr/>
            <p:nvPr/>
          </p:nvSpPr>
          <p:spPr>
            <a:xfrm>
              <a:off x="5727858" y="2637193"/>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04" name="Freeform 1803">
              <a:extLst>
                <a:ext uri="{FF2B5EF4-FFF2-40B4-BE49-F238E27FC236}">
                  <a16:creationId xmlns:a16="http://schemas.microsoft.com/office/drawing/2014/main" id="{3E8D511E-ED8E-E616-C28F-1C2607655611}"/>
                </a:ext>
              </a:extLst>
            </p:cNvPr>
            <p:cNvSpPr/>
            <p:nvPr/>
          </p:nvSpPr>
          <p:spPr>
            <a:xfrm>
              <a:off x="5718333" y="2637193"/>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05" name="Freeform 1804">
              <a:extLst>
                <a:ext uri="{FF2B5EF4-FFF2-40B4-BE49-F238E27FC236}">
                  <a16:creationId xmlns:a16="http://schemas.microsoft.com/office/drawing/2014/main" id="{391D0D28-B570-0E49-7A3E-305977B53258}"/>
                </a:ext>
              </a:extLst>
            </p:cNvPr>
            <p:cNvSpPr/>
            <p:nvPr/>
          </p:nvSpPr>
          <p:spPr>
            <a:xfrm>
              <a:off x="5680233" y="2675270"/>
              <a:ext cx="38100" cy="9519"/>
            </a:xfrm>
            <a:custGeom>
              <a:avLst/>
              <a:gdLst>
                <a:gd name="connsiteX0" fmla="*/ 38100 w 38100"/>
                <a:gd name="connsiteY0" fmla="*/ 0 h 9519"/>
                <a:gd name="connsiteX1" fmla="*/ 0 w 38100"/>
                <a:gd name="connsiteY1" fmla="*/ 9519 h 9519"/>
              </a:gdLst>
              <a:ahLst/>
              <a:cxnLst>
                <a:cxn ang="0">
                  <a:pos x="connsiteX0" y="connsiteY0"/>
                </a:cxn>
                <a:cxn ang="0">
                  <a:pos x="connsiteX1" y="connsiteY1"/>
                </a:cxn>
              </a:cxnLst>
              <a:rect l="l" t="t" r="r" b="b"/>
              <a:pathLst>
                <a:path w="38100" h="9519">
                  <a:moveTo>
                    <a:pt x="381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06" name="Freeform 1805">
              <a:extLst>
                <a:ext uri="{FF2B5EF4-FFF2-40B4-BE49-F238E27FC236}">
                  <a16:creationId xmlns:a16="http://schemas.microsoft.com/office/drawing/2014/main" id="{2E46DA46-2654-9E3D-0AA2-62D33CE3FDAE}"/>
                </a:ext>
              </a:extLst>
            </p:cNvPr>
            <p:cNvSpPr/>
            <p:nvPr/>
          </p:nvSpPr>
          <p:spPr>
            <a:xfrm>
              <a:off x="5670708" y="2684789"/>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07" name="Freeform 1806">
              <a:extLst>
                <a:ext uri="{FF2B5EF4-FFF2-40B4-BE49-F238E27FC236}">
                  <a16:creationId xmlns:a16="http://schemas.microsoft.com/office/drawing/2014/main" id="{22B71738-5FF6-CC35-1DF8-698BB1EE53B6}"/>
                </a:ext>
              </a:extLst>
            </p:cNvPr>
            <p:cNvSpPr/>
            <p:nvPr/>
          </p:nvSpPr>
          <p:spPr>
            <a:xfrm>
              <a:off x="5642133" y="2703827"/>
              <a:ext cx="28575" cy="28557"/>
            </a:xfrm>
            <a:custGeom>
              <a:avLst/>
              <a:gdLst>
                <a:gd name="connsiteX0" fmla="*/ 28575 w 28575"/>
                <a:gd name="connsiteY0" fmla="*/ 0 h 28557"/>
                <a:gd name="connsiteX1" fmla="*/ 0 w 28575"/>
                <a:gd name="connsiteY1" fmla="*/ 28558 h 28557"/>
              </a:gdLst>
              <a:ahLst/>
              <a:cxnLst>
                <a:cxn ang="0">
                  <a:pos x="connsiteX0" y="connsiteY0"/>
                </a:cxn>
                <a:cxn ang="0">
                  <a:pos x="connsiteX1" y="connsiteY1"/>
                </a:cxn>
              </a:cxnLst>
              <a:rect l="l" t="t" r="r" b="b"/>
              <a:pathLst>
                <a:path w="28575" h="28557">
                  <a:moveTo>
                    <a:pt x="2857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08" name="Freeform 1807">
              <a:extLst>
                <a:ext uri="{FF2B5EF4-FFF2-40B4-BE49-F238E27FC236}">
                  <a16:creationId xmlns:a16="http://schemas.microsoft.com/office/drawing/2014/main" id="{40FDCA2C-434E-A9C8-1F91-EA9B4BCBA7F4}"/>
                </a:ext>
              </a:extLst>
            </p:cNvPr>
            <p:cNvSpPr/>
            <p:nvPr/>
          </p:nvSpPr>
          <p:spPr>
            <a:xfrm>
              <a:off x="5499258" y="2732385"/>
              <a:ext cx="142875" cy="19038"/>
            </a:xfrm>
            <a:custGeom>
              <a:avLst/>
              <a:gdLst>
                <a:gd name="connsiteX0" fmla="*/ 142875 w 142875"/>
                <a:gd name="connsiteY0" fmla="*/ 0 h 19038"/>
                <a:gd name="connsiteX1" fmla="*/ 0 w 142875"/>
                <a:gd name="connsiteY1" fmla="*/ 19038 h 19038"/>
              </a:gdLst>
              <a:ahLst/>
              <a:cxnLst>
                <a:cxn ang="0">
                  <a:pos x="connsiteX0" y="connsiteY0"/>
                </a:cxn>
                <a:cxn ang="0">
                  <a:pos x="connsiteX1" y="connsiteY1"/>
                </a:cxn>
              </a:cxnLst>
              <a:rect l="l" t="t" r="r" b="b"/>
              <a:pathLst>
                <a:path w="142875" h="19038">
                  <a:moveTo>
                    <a:pt x="14287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09" name="Freeform 1808">
              <a:extLst>
                <a:ext uri="{FF2B5EF4-FFF2-40B4-BE49-F238E27FC236}">
                  <a16:creationId xmlns:a16="http://schemas.microsoft.com/office/drawing/2014/main" id="{EABA522A-50ED-5084-0919-806A5DD4AAF8}"/>
                </a:ext>
              </a:extLst>
            </p:cNvPr>
            <p:cNvSpPr/>
            <p:nvPr/>
          </p:nvSpPr>
          <p:spPr>
            <a:xfrm>
              <a:off x="5423058" y="2722866"/>
              <a:ext cx="76200" cy="28557"/>
            </a:xfrm>
            <a:custGeom>
              <a:avLst/>
              <a:gdLst>
                <a:gd name="connsiteX0" fmla="*/ 76200 w 76200"/>
                <a:gd name="connsiteY0" fmla="*/ 28558 h 28557"/>
                <a:gd name="connsiteX1" fmla="*/ 0 w 76200"/>
                <a:gd name="connsiteY1" fmla="*/ 0 h 28557"/>
              </a:gdLst>
              <a:ahLst/>
              <a:cxnLst>
                <a:cxn ang="0">
                  <a:pos x="connsiteX0" y="connsiteY0"/>
                </a:cxn>
                <a:cxn ang="0">
                  <a:pos x="connsiteX1" y="connsiteY1"/>
                </a:cxn>
              </a:cxnLst>
              <a:rect l="l" t="t" r="r" b="b"/>
              <a:pathLst>
                <a:path w="76200" h="28557">
                  <a:moveTo>
                    <a:pt x="7620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10" name="Freeform 1809">
              <a:extLst>
                <a:ext uri="{FF2B5EF4-FFF2-40B4-BE49-F238E27FC236}">
                  <a16:creationId xmlns:a16="http://schemas.microsoft.com/office/drawing/2014/main" id="{9804472C-A63B-6D59-7566-187967BDCB94}"/>
                </a:ext>
              </a:extLst>
            </p:cNvPr>
            <p:cNvSpPr/>
            <p:nvPr/>
          </p:nvSpPr>
          <p:spPr>
            <a:xfrm>
              <a:off x="5331999" y="2722866"/>
              <a:ext cx="91059" cy="28843"/>
            </a:xfrm>
            <a:custGeom>
              <a:avLst/>
              <a:gdLst>
                <a:gd name="connsiteX0" fmla="*/ 91059 w 91059"/>
                <a:gd name="connsiteY0" fmla="*/ 0 h 28843"/>
                <a:gd name="connsiteX1" fmla="*/ 0 w 91059"/>
                <a:gd name="connsiteY1" fmla="*/ 28843 h 28843"/>
              </a:gdLst>
              <a:ahLst/>
              <a:cxnLst>
                <a:cxn ang="0">
                  <a:pos x="connsiteX0" y="connsiteY0"/>
                </a:cxn>
                <a:cxn ang="0">
                  <a:pos x="connsiteX1" y="connsiteY1"/>
                </a:cxn>
              </a:cxnLst>
              <a:rect l="l" t="t" r="r" b="b"/>
              <a:pathLst>
                <a:path w="91059" h="28843">
                  <a:moveTo>
                    <a:pt x="91059" y="0"/>
                  </a:moveTo>
                  <a:lnTo>
                    <a:pt x="0" y="2884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11" name="Freeform 1810">
              <a:extLst>
                <a:ext uri="{FF2B5EF4-FFF2-40B4-BE49-F238E27FC236}">
                  <a16:creationId xmlns:a16="http://schemas.microsoft.com/office/drawing/2014/main" id="{E186BC16-096A-6D21-46D2-77836B2B624E}"/>
                </a:ext>
              </a:extLst>
            </p:cNvPr>
            <p:cNvSpPr/>
            <p:nvPr/>
          </p:nvSpPr>
          <p:spPr>
            <a:xfrm>
              <a:off x="5327808" y="2751423"/>
              <a:ext cx="26479" cy="22465"/>
            </a:xfrm>
            <a:custGeom>
              <a:avLst/>
              <a:gdLst>
                <a:gd name="connsiteX0" fmla="*/ 26480 w 26479"/>
                <a:gd name="connsiteY0" fmla="*/ 22465 h 22465"/>
                <a:gd name="connsiteX1" fmla="*/ 0 w 26479"/>
                <a:gd name="connsiteY1" fmla="*/ 0 h 22465"/>
              </a:gdLst>
              <a:ahLst/>
              <a:cxnLst>
                <a:cxn ang="0">
                  <a:pos x="connsiteX0" y="connsiteY0"/>
                </a:cxn>
                <a:cxn ang="0">
                  <a:pos x="connsiteX1" y="connsiteY1"/>
                </a:cxn>
              </a:cxnLst>
              <a:rect l="l" t="t" r="r" b="b"/>
              <a:pathLst>
                <a:path w="26479" h="22465">
                  <a:moveTo>
                    <a:pt x="26480" y="22465"/>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12" name="Freeform 1811">
              <a:extLst>
                <a:ext uri="{FF2B5EF4-FFF2-40B4-BE49-F238E27FC236}">
                  <a16:creationId xmlns:a16="http://schemas.microsoft.com/office/drawing/2014/main" id="{F4113E94-D42F-6C01-B6AE-F6BD1937A624}"/>
                </a:ext>
              </a:extLst>
            </p:cNvPr>
            <p:cNvSpPr/>
            <p:nvPr/>
          </p:nvSpPr>
          <p:spPr>
            <a:xfrm>
              <a:off x="5289708" y="2637193"/>
              <a:ext cx="38100" cy="114230"/>
            </a:xfrm>
            <a:custGeom>
              <a:avLst/>
              <a:gdLst>
                <a:gd name="connsiteX0" fmla="*/ 38100 w 38100"/>
                <a:gd name="connsiteY0" fmla="*/ 114230 h 114230"/>
                <a:gd name="connsiteX1" fmla="*/ 0 w 38100"/>
                <a:gd name="connsiteY1" fmla="*/ 0 h 114230"/>
              </a:gdLst>
              <a:ahLst/>
              <a:cxnLst>
                <a:cxn ang="0">
                  <a:pos x="connsiteX0" y="connsiteY0"/>
                </a:cxn>
                <a:cxn ang="0">
                  <a:pos x="connsiteX1" y="connsiteY1"/>
                </a:cxn>
              </a:cxnLst>
              <a:rect l="l" t="t" r="r" b="b"/>
              <a:pathLst>
                <a:path w="38100" h="114230">
                  <a:moveTo>
                    <a:pt x="38100" y="11423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13" name="Freeform 1812">
              <a:extLst>
                <a:ext uri="{FF2B5EF4-FFF2-40B4-BE49-F238E27FC236}">
                  <a16:creationId xmlns:a16="http://schemas.microsoft.com/office/drawing/2014/main" id="{A27589EE-AB8E-25F5-4C7B-1F02529CBF9B}"/>
                </a:ext>
              </a:extLst>
            </p:cNvPr>
            <p:cNvSpPr/>
            <p:nvPr/>
          </p:nvSpPr>
          <p:spPr>
            <a:xfrm>
              <a:off x="5270658" y="2637193"/>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14" name="Freeform 1813">
              <a:extLst>
                <a:ext uri="{FF2B5EF4-FFF2-40B4-BE49-F238E27FC236}">
                  <a16:creationId xmlns:a16="http://schemas.microsoft.com/office/drawing/2014/main" id="{DA823F06-2EFB-FF9D-DF73-21D01F9486D0}"/>
                </a:ext>
              </a:extLst>
            </p:cNvPr>
            <p:cNvSpPr/>
            <p:nvPr/>
          </p:nvSpPr>
          <p:spPr>
            <a:xfrm>
              <a:off x="5270658" y="2532482"/>
              <a:ext cx="47625" cy="104711"/>
            </a:xfrm>
            <a:custGeom>
              <a:avLst/>
              <a:gdLst>
                <a:gd name="connsiteX0" fmla="*/ 0 w 47625"/>
                <a:gd name="connsiteY0" fmla="*/ 104711 h 104711"/>
                <a:gd name="connsiteX1" fmla="*/ 47625 w 47625"/>
                <a:gd name="connsiteY1" fmla="*/ 0 h 104711"/>
              </a:gdLst>
              <a:ahLst/>
              <a:cxnLst>
                <a:cxn ang="0">
                  <a:pos x="connsiteX0" y="connsiteY0"/>
                </a:cxn>
                <a:cxn ang="0">
                  <a:pos x="connsiteX1" y="connsiteY1"/>
                </a:cxn>
              </a:cxnLst>
              <a:rect l="l" t="t" r="r" b="b"/>
              <a:pathLst>
                <a:path w="47625" h="104711">
                  <a:moveTo>
                    <a:pt x="0" y="104711"/>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15" name="Freeform 1814">
              <a:extLst>
                <a:ext uri="{FF2B5EF4-FFF2-40B4-BE49-F238E27FC236}">
                  <a16:creationId xmlns:a16="http://schemas.microsoft.com/office/drawing/2014/main" id="{92F8524F-2D23-88CD-7E19-14F11FC85AB4}"/>
                </a:ext>
              </a:extLst>
            </p:cNvPr>
            <p:cNvSpPr/>
            <p:nvPr/>
          </p:nvSpPr>
          <p:spPr>
            <a:xfrm>
              <a:off x="5318283" y="2513443"/>
              <a:ext cx="47625" cy="19038"/>
            </a:xfrm>
            <a:custGeom>
              <a:avLst/>
              <a:gdLst>
                <a:gd name="connsiteX0" fmla="*/ 0 w 47625"/>
                <a:gd name="connsiteY0" fmla="*/ 19038 h 19038"/>
                <a:gd name="connsiteX1" fmla="*/ 47625 w 47625"/>
                <a:gd name="connsiteY1" fmla="*/ 0 h 19038"/>
              </a:gdLst>
              <a:ahLst/>
              <a:cxnLst>
                <a:cxn ang="0">
                  <a:pos x="connsiteX0" y="connsiteY0"/>
                </a:cxn>
                <a:cxn ang="0">
                  <a:pos x="connsiteX1" y="connsiteY1"/>
                </a:cxn>
              </a:cxnLst>
              <a:rect l="l" t="t" r="r" b="b"/>
              <a:pathLst>
                <a:path w="47625" h="19038">
                  <a:moveTo>
                    <a:pt x="0" y="19038"/>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16" name="Freeform 1815">
              <a:extLst>
                <a:ext uri="{FF2B5EF4-FFF2-40B4-BE49-F238E27FC236}">
                  <a16:creationId xmlns:a16="http://schemas.microsoft.com/office/drawing/2014/main" id="{A1F21F3A-DA52-FE51-D4F6-AA35C7646180}"/>
                </a:ext>
              </a:extLst>
            </p:cNvPr>
            <p:cNvSpPr/>
            <p:nvPr/>
          </p:nvSpPr>
          <p:spPr>
            <a:xfrm>
              <a:off x="5365908" y="2494405"/>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17" name="Freeform 1816">
              <a:extLst>
                <a:ext uri="{FF2B5EF4-FFF2-40B4-BE49-F238E27FC236}">
                  <a16:creationId xmlns:a16="http://schemas.microsoft.com/office/drawing/2014/main" id="{40927FAA-4175-60B7-0605-7D7FC81F96E6}"/>
                </a:ext>
              </a:extLst>
            </p:cNvPr>
            <p:cNvSpPr/>
            <p:nvPr/>
          </p:nvSpPr>
          <p:spPr>
            <a:xfrm>
              <a:off x="5365908" y="2494405"/>
              <a:ext cx="38100" cy="9519"/>
            </a:xfrm>
            <a:custGeom>
              <a:avLst/>
              <a:gdLst>
                <a:gd name="connsiteX0" fmla="*/ 0 w 38100"/>
                <a:gd name="connsiteY0" fmla="*/ 0 h 9519"/>
                <a:gd name="connsiteX1" fmla="*/ 38100 w 38100"/>
                <a:gd name="connsiteY1" fmla="*/ 9519 h 9519"/>
              </a:gdLst>
              <a:ahLst/>
              <a:cxnLst>
                <a:cxn ang="0">
                  <a:pos x="connsiteX0" y="connsiteY0"/>
                </a:cxn>
                <a:cxn ang="0">
                  <a:pos x="connsiteX1" y="connsiteY1"/>
                </a:cxn>
              </a:cxnLst>
              <a:rect l="l" t="t" r="r" b="b"/>
              <a:pathLst>
                <a:path w="38100" h="9519">
                  <a:moveTo>
                    <a:pt x="0" y="0"/>
                  </a:moveTo>
                  <a:lnTo>
                    <a:pt x="3810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18" name="Freeform 1817">
              <a:extLst>
                <a:ext uri="{FF2B5EF4-FFF2-40B4-BE49-F238E27FC236}">
                  <a16:creationId xmlns:a16="http://schemas.microsoft.com/office/drawing/2014/main" id="{1E58AEE8-6A5D-966C-7A22-541A382F7337}"/>
                </a:ext>
              </a:extLst>
            </p:cNvPr>
            <p:cNvSpPr/>
            <p:nvPr/>
          </p:nvSpPr>
          <p:spPr>
            <a:xfrm>
              <a:off x="5404008" y="2475366"/>
              <a:ext cx="19050" cy="28557"/>
            </a:xfrm>
            <a:custGeom>
              <a:avLst/>
              <a:gdLst>
                <a:gd name="connsiteX0" fmla="*/ 0 w 19050"/>
                <a:gd name="connsiteY0" fmla="*/ 28558 h 28557"/>
                <a:gd name="connsiteX1" fmla="*/ 19050 w 19050"/>
                <a:gd name="connsiteY1" fmla="*/ 0 h 28557"/>
              </a:gdLst>
              <a:ahLst/>
              <a:cxnLst>
                <a:cxn ang="0">
                  <a:pos x="connsiteX0" y="connsiteY0"/>
                </a:cxn>
                <a:cxn ang="0">
                  <a:pos x="connsiteX1" y="connsiteY1"/>
                </a:cxn>
              </a:cxnLst>
              <a:rect l="l" t="t" r="r" b="b"/>
              <a:pathLst>
                <a:path w="19050" h="28557">
                  <a:moveTo>
                    <a:pt x="0" y="2855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19" name="Freeform 1818">
              <a:extLst>
                <a:ext uri="{FF2B5EF4-FFF2-40B4-BE49-F238E27FC236}">
                  <a16:creationId xmlns:a16="http://schemas.microsoft.com/office/drawing/2014/main" id="{3E60BEBF-AC2F-D9CD-10AE-0E3557682F25}"/>
                </a:ext>
              </a:extLst>
            </p:cNvPr>
            <p:cNvSpPr/>
            <p:nvPr/>
          </p:nvSpPr>
          <p:spPr>
            <a:xfrm>
              <a:off x="5423058" y="2475366"/>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20" name="Freeform 1819">
              <a:extLst>
                <a:ext uri="{FF2B5EF4-FFF2-40B4-BE49-F238E27FC236}">
                  <a16:creationId xmlns:a16="http://schemas.microsoft.com/office/drawing/2014/main" id="{EE42405D-21A7-BF1C-9EAA-F3349C86D3C5}"/>
                </a:ext>
              </a:extLst>
            </p:cNvPr>
            <p:cNvSpPr/>
            <p:nvPr/>
          </p:nvSpPr>
          <p:spPr>
            <a:xfrm>
              <a:off x="5451633" y="2475366"/>
              <a:ext cx="76200" cy="47595"/>
            </a:xfrm>
            <a:custGeom>
              <a:avLst/>
              <a:gdLst>
                <a:gd name="connsiteX0" fmla="*/ 0 w 76200"/>
                <a:gd name="connsiteY0" fmla="*/ 0 h 47595"/>
                <a:gd name="connsiteX1" fmla="*/ 76200 w 76200"/>
                <a:gd name="connsiteY1" fmla="*/ 47596 h 47595"/>
              </a:gdLst>
              <a:ahLst/>
              <a:cxnLst>
                <a:cxn ang="0">
                  <a:pos x="connsiteX0" y="connsiteY0"/>
                </a:cxn>
                <a:cxn ang="0">
                  <a:pos x="connsiteX1" y="connsiteY1"/>
                </a:cxn>
              </a:cxnLst>
              <a:rect l="l" t="t" r="r" b="b"/>
              <a:pathLst>
                <a:path w="76200" h="47595">
                  <a:moveTo>
                    <a:pt x="0" y="0"/>
                  </a:moveTo>
                  <a:lnTo>
                    <a:pt x="7620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21" name="Freeform 1820">
              <a:extLst>
                <a:ext uri="{FF2B5EF4-FFF2-40B4-BE49-F238E27FC236}">
                  <a16:creationId xmlns:a16="http://schemas.microsoft.com/office/drawing/2014/main" id="{28FF7D08-68FC-B944-FCCB-28E176981A8D}"/>
                </a:ext>
              </a:extLst>
            </p:cNvPr>
            <p:cNvSpPr/>
            <p:nvPr/>
          </p:nvSpPr>
          <p:spPr>
            <a:xfrm>
              <a:off x="5527833" y="2513443"/>
              <a:ext cx="28575" cy="9519"/>
            </a:xfrm>
            <a:custGeom>
              <a:avLst/>
              <a:gdLst>
                <a:gd name="connsiteX0" fmla="*/ 0 w 28575"/>
                <a:gd name="connsiteY0" fmla="*/ 9519 h 9519"/>
                <a:gd name="connsiteX1" fmla="*/ 28575 w 28575"/>
                <a:gd name="connsiteY1" fmla="*/ 0 h 9519"/>
              </a:gdLst>
              <a:ahLst/>
              <a:cxnLst>
                <a:cxn ang="0">
                  <a:pos x="connsiteX0" y="connsiteY0"/>
                </a:cxn>
                <a:cxn ang="0">
                  <a:pos x="connsiteX1" y="connsiteY1"/>
                </a:cxn>
              </a:cxnLst>
              <a:rect l="l" t="t" r="r" b="b"/>
              <a:pathLst>
                <a:path w="28575" h="9519">
                  <a:moveTo>
                    <a:pt x="0" y="9519"/>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22" name="Freeform 1821">
              <a:extLst>
                <a:ext uri="{FF2B5EF4-FFF2-40B4-BE49-F238E27FC236}">
                  <a16:creationId xmlns:a16="http://schemas.microsoft.com/office/drawing/2014/main" id="{CF5BC5BA-7B64-1F3A-6896-D864B5FB0A05}"/>
                </a:ext>
              </a:extLst>
            </p:cNvPr>
            <p:cNvSpPr/>
            <p:nvPr/>
          </p:nvSpPr>
          <p:spPr>
            <a:xfrm>
              <a:off x="5556408" y="2465847"/>
              <a:ext cx="28575" cy="47595"/>
            </a:xfrm>
            <a:custGeom>
              <a:avLst/>
              <a:gdLst>
                <a:gd name="connsiteX0" fmla="*/ 0 w 28575"/>
                <a:gd name="connsiteY0" fmla="*/ 47596 h 47595"/>
                <a:gd name="connsiteX1" fmla="*/ 28575 w 28575"/>
                <a:gd name="connsiteY1" fmla="*/ 0 h 47595"/>
              </a:gdLst>
              <a:ahLst/>
              <a:cxnLst>
                <a:cxn ang="0">
                  <a:pos x="connsiteX0" y="connsiteY0"/>
                </a:cxn>
                <a:cxn ang="0">
                  <a:pos x="connsiteX1" y="connsiteY1"/>
                </a:cxn>
              </a:cxnLst>
              <a:rect l="l" t="t" r="r" b="b"/>
              <a:pathLst>
                <a:path w="28575" h="47595">
                  <a:moveTo>
                    <a:pt x="0" y="47596"/>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23" name="Freeform 1822">
              <a:extLst>
                <a:ext uri="{FF2B5EF4-FFF2-40B4-BE49-F238E27FC236}">
                  <a16:creationId xmlns:a16="http://schemas.microsoft.com/office/drawing/2014/main" id="{F4E6D0B6-C07C-2EB6-A881-CBB3C0CE0487}"/>
                </a:ext>
              </a:extLst>
            </p:cNvPr>
            <p:cNvSpPr/>
            <p:nvPr/>
          </p:nvSpPr>
          <p:spPr>
            <a:xfrm>
              <a:off x="5584983" y="2465847"/>
              <a:ext cx="85725" cy="9519"/>
            </a:xfrm>
            <a:custGeom>
              <a:avLst/>
              <a:gdLst>
                <a:gd name="connsiteX0" fmla="*/ 0 w 85725"/>
                <a:gd name="connsiteY0" fmla="*/ 0 h 9519"/>
                <a:gd name="connsiteX1" fmla="*/ 85725 w 85725"/>
                <a:gd name="connsiteY1" fmla="*/ 0 h 9519"/>
              </a:gdLst>
              <a:ahLst/>
              <a:cxnLst>
                <a:cxn ang="0">
                  <a:pos x="connsiteX0" y="connsiteY0"/>
                </a:cxn>
                <a:cxn ang="0">
                  <a:pos x="connsiteX1" y="connsiteY1"/>
                </a:cxn>
              </a:cxnLst>
              <a:rect l="l" t="t" r="r" b="b"/>
              <a:pathLst>
                <a:path w="85725" h="9519">
                  <a:moveTo>
                    <a:pt x="0" y="0"/>
                  </a:moveTo>
                  <a:lnTo>
                    <a:pt x="857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24" name="Freeform 1823">
              <a:extLst>
                <a:ext uri="{FF2B5EF4-FFF2-40B4-BE49-F238E27FC236}">
                  <a16:creationId xmlns:a16="http://schemas.microsoft.com/office/drawing/2014/main" id="{67A27BE1-8590-B2FB-807B-5F1021338DEA}"/>
                </a:ext>
              </a:extLst>
            </p:cNvPr>
            <p:cNvSpPr/>
            <p:nvPr/>
          </p:nvSpPr>
          <p:spPr>
            <a:xfrm>
              <a:off x="5670708" y="2456328"/>
              <a:ext cx="38100" cy="9519"/>
            </a:xfrm>
            <a:custGeom>
              <a:avLst/>
              <a:gdLst>
                <a:gd name="connsiteX0" fmla="*/ 0 w 38100"/>
                <a:gd name="connsiteY0" fmla="*/ 9519 h 9519"/>
                <a:gd name="connsiteX1" fmla="*/ 38100 w 38100"/>
                <a:gd name="connsiteY1" fmla="*/ 0 h 9519"/>
              </a:gdLst>
              <a:ahLst/>
              <a:cxnLst>
                <a:cxn ang="0">
                  <a:pos x="connsiteX0" y="connsiteY0"/>
                </a:cxn>
                <a:cxn ang="0">
                  <a:pos x="connsiteX1" y="connsiteY1"/>
                </a:cxn>
              </a:cxnLst>
              <a:rect l="l" t="t" r="r" b="b"/>
              <a:pathLst>
                <a:path w="38100" h="9519">
                  <a:moveTo>
                    <a:pt x="0" y="9519"/>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25" name="Freeform 1824">
              <a:extLst>
                <a:ext uri="{FF2B5EF4-FFF2-40B4-BE49-F238E27FC236}">
                  <a16:creationId xmlns:a16="http://schemas.microsoft.com/office/drawing/2014/main" id="{80C86BA6-ED27-1F64-8EAE-041B71DE8F53}"/>
                </a:ext>
              </a:extLst>
            </p:cNvPr>
            <p:cNvSpPr/>
            <p:nvPr/>
          </p:nvSpPr>
          <p:spPr>
            <a:xfrm>
              <a:off x="5708808" y="2446809"/>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26" name="Freeform 1825">
              <a:extLst>
                <a:ext uri="{FF2B5EF4-FFF2-40B4-BE49-F238E27FC236}">
                  <a16:creationId xmlns:a16="http://schemas.microsoft.com/office/drawing/2014/main" id="{EF06F810-D818-2763-C5F0-7C274CB4F7C0}"/>
                </a:ext>
              </a:extLst>
            </p:cNvPr>
            <p:cNvSpPr/>
            <p:nvPr/>
          </p:nvSpPr>
          <p:spPr>
            <a:xfrm>
              <a:off x="5718333" y="2446809"/>
              <a:ext cx="57150" cy="9519"/>
            </a:xfrm>
            <a:custGeom>
              <a:avLst/>
              <a:gdLst>
                <a:gd name="connsiteX0" fmla="*/ 0 w 57150"/>
                <a:gd name="connsiteY0" fmla="*/ 0 h 9519"/>
                <a:gd name="connsiteX1" fmla="*/ 57150 w 57150"/>
                <a:gd name="connsiteY1" fmla="*/ 0 h 9519"/>
              </a:gdLst>
              <a:ahLst/>
              <a:cxnLst>
                <a:cxn ang="0">
                  <a:pos x="connsiteX0" y="connsiteY0"/>
                </a:cxn>
                <a:cxn ang="0">
                  <a:pos x="connsiteX1" y="connsiteY1"/>
                </a:cxn>
              </a:cxnLst>
              <a:rect l="l" t="t" r="r" b="b"/>
              <a:pathLst>
                <a:path w="57150" h="9519">
                  <a:moveTo>
                    <a:pt x="0" y="0"/>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27" name="Freeform 1826">
              <a:extLst>
                <a:ext uri="{FF2B5EF4-FFF2-40B4-BE49-F238E27FC236}">
                  <a16:creationId xmlns:a16="http://schemas.microsoft.com/office/drawing/2014/main" id="{04B867B3-34BB-D785-3595-3941A52F9C1C}"/>
                </a:ext>
              </a:extLst>
            </p:cNvPr>
            <p:cNvSpPr/>
            <p:nvPr/>
          </p:nvSpPr>
          <p:spPr>
            <a:xfrm>
              <a:off x="5775483" y="2446809"/>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28" name="Freeform 1827">
              <a:extLst>
                <a:ext uri="{FF2B5EF4-FFF2-40B4-BE49-F238E27FC236}">
                  <a16:creationId xmlns:a16="http://schemas.microsoft.com/office/drawing/2014/main" id="{33077061-3060-ECB7-886A-C60C94EEA506}"/>
                </a:ext>
              </a:extLst>
            </p:cNvPr>
            <p:cNvSpPr/>
            <p:nvPr/>
          </p:nvSpPr>
          <p:spPr>
            <a:xfrm>
              <a:off x="5775483" y="2475366"/>
              <a:ext cx="47625" cy="47595"/>
            </a:xfrm>
            <a:custGeom>
              <a:avLst/>
              <a:gdLst>
                <a:gd name="connsiteX0" fmla="*/ 0 w 47625"/>
                <a:gd name="connsiteY0" fmla="*/ 0 h 47595"/>
                <a:gd name="connsiteX1" fmla="*/ 47625 w 47625"/>
                <a:gd name="connsiteY1" fmla="*/ 47596 h 47595"/>
              </a:gdLst>
              <a:ahLst/>
              <a:cxnLst>
                <a:cxn ang="0">
                  <a:pos x="connsiteX0" y="connsiteY0"/>
                </a:cxn>
                <a:cxn ang="0">
                  <a:pos x="connsiteX1" y="connsiteY1"/>
                </a:cxn>
              </a:cxnLst>
              <a:rect l="l" t="t" r="r" b="b"/>
              <a:pathLst>
                <a:path w="47625" h="47595">
                  <a:moveTo>
                    <a:pt x="0" y="0"/>
                  </a:moveTo>
                  <a:lnTo>
                    <a:pt x="47625"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29" name="Freeform 1828">
              <a:extLst>
                <a:ext uri="{FF2B5EF4-FFF2-40B4-BE49-F238E27FC236}">
                  <a16:creationId xmlns:a16="http://schemas.microsoft.com/office/drawing/2014/main" id="{92F2F524-8B57-E961-7385-38B1378E21A6}"/>
                </a:ext>
              </a:extLst>
            </p:cNvPr>
            <p:cNvSpPr/>
            <p:nvPr/>
          </p:nvSpPr>
          <p:spPr>
            <a:xfrm>
              <a:off x="5823108" y="2522962"/>
              <a:ext cx="9525" cy="28557"/>
            </a:xfrm>
            <a:custGeom>
              <a:avLst/>
              <a:gdLst>
                <a:gd name="connsiteX0" fmla="*/ 0 w 9525"/>
                <a:gd name="connsiteY0" fmla="*/ 0 h 28557"/>
                <a:gd name="connsiteX1" fmla="*/ 9525 w 9525"/>
                <a:gd name="connsiteY1" fmla="*/ 28558 h 28557"/>
              </a:gdLst>
              <a:ahLst/>
              <a:cxnLst>
                <a:cxn ang="0">
                  <a:pos x="connsiteX0" y="connsiteY0"/>
                </a:cxn>
                <a:cxn ang="0">
                  <a:pos x="connsiteX1" y="connsiteY1"/>
                </a:cxn>
              </a:cxnLst>
              <a:rect l="l" t="t" r="r" b="b"/>
              <a:pathLst>
                <a:path w="9525" h="28557">
                  <a:moveTo>
                    <a:pt x="0" y="0"/>
                  </a:moveTo>
                  <a:lnTo>
                    <a:pt x="95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30" name="Freeform 1829">
              <a:extLst>
                <a:ext uri="{FF2B5EF4-FFF2-40B4-BE49-F238E27FC236}">
                  <a16:creationId xmlns:a16="http://schemas.microsoft.com/office/drawing/2014/main" id="{7389B2DF-07E4-3718-64E3-3F60C53A6D79}"/>
                </a:ext>
              </a:extLst>
            </p:cNvPr>
            <p:cNvSpPr/>
            <p:nvPr/>
          </p:nvSpPr>
          <p:spPr>
            <a:xfrm>
              <a:off x="5804058" y="2551520"/>
              <a:ext cx="28575" cy="47595"/>
            </a:xfrm>
            <a:custGeom>
              <a:avLst/>
              <a:gdLst>
                <a:gd name="connsiteX0" fmla="*/ 28575 w 28575"/>
                <a:gd name="connsiteY0" fmla="*/ 0 h 47595"/>
                <a:gd name="connsiteX1" fmla="*/ 0 w 28575"/>
                <a:gd name="connsiteY1" fmla="*/ 47596 h 47595"/>
              </a:gdLst>
              <a:ahLst/>
              <a:cxnLst>
                <a:cxn ang="0">
                  <a:pos x="connsiteX0" y="connsiteY0"/>
                </a:cxn>
                <a:cxn ang="0">
                  <a:pos x="connsiteX1" y="connsiteY1"/>
                </a:cxn>
              </a:cxnLst>
              <a:rect l="l" t="t" r="r" b="b"/>
              <a:pathLst>
                <a:path w="28575" h="47595">
                  <a:moveTo>
                    <a:pt x="2857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31" name="Freeform 1830">
              <a:extLst>
                <a:ext uri="{FF2B5EF4-FFF2-40B4-BE49-F238E27FC236}">
                  <a16:creationId xmlns:a16="http://schemas.microsoft.com/office/drawing/2014/main" id="{8DE2447B-520A-E60B-AAC2-130608A9A1FB}"/>
                </a:ext>
              </a:extLst>
            </p:cNvPr>
            <p:cNvSpPr/>
            <p:nvPr/>
          </p:nvSpPr>
          <p:spPr>
            <a:xfrm>
              <a:off x="5746908" y="2599116"/>
              <a:ext cx="57150" cy="47595"/>
            </a:xfrm>
            <a:custGeom>
              <a:avLst/>
              <a:gdLst>
                <a:gd name="connsiteX0" fmla="*/ 57150 w 57150"/>
                <a:gd name="connsiteY0" fmla="*/ 0 h 47595"/>
                <a:gd name="connsiteX1" fmla="*/ 0 w 57150"/>
                <a:gd name="connsiteY1" fmla="*/ 47596 h 47595"/>
              </a:gdLst>
              <a:ahLst/>
              <a:cxnLst>
                <a:cxn ang="0">
                  <a:pos x="connsiteX0" y="connsiteY0"/>
                </a:cxn>
                <a:cxn ang="0">
                  <a:pos x="connsiteX1" y="connsiteY1"/>
                </a:cxn>
              </a:cxnLst>
              <a:rect l="l" t="t" r="r" b="b"/>
              <a:pathLst>
                <a:path w="57150" h="47595">
                  <a:moveTo>
                    <a:pt x="5715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32" name="Freeform 1831">
              <a:extLst>
                <a:ext uri="{FF2B5EF4-FFF2-40B4-BE49-F238E27FC236}">
                  <a16:creationId xmlns:a16="http://schemas.microsoft.com/office/drawing/2014/main" id="{CA24DDB3-FE7E-5168-C9DE-60AA4E78DE7F}"/>
                </a:ext>
              </a:extLst>
            </p:cNvPr>
            <p:cNvSpPr/>
            <p:nvPr/>
          </p:nvSpPr>
          <p:spPr>
            <a:xfrm>
              <a:off x="5375433" y="3255941"/>
              <a:ext cx="1123950" cy="923361"/>
            </a:xfrm>
            <a:custGeom>
              <a:avLst/>
              <a:gdLst>
                <a:gd name="connsiteX0" fmla="*/ 266700 w 1123950"/>
                <a:gd name="connsiteY0" fmla="*/ 923362 h 923361"/>
                <a:gd name="connsiteX1" fmla="*/ 238125 w 1123950"/>
                <a:gd name="connsiteY1" fmla="*/ 885285 h 923361"/>
                <a:gd name="connsiteX2" fmla="*/ 209550 w 1123950"/>
                <a:gd name="connsiteY2" fmla="*/ 885285 h 923361"/>
                <a:gd name="connsiteX3" fmla="*/ 142875 w 1123950"/>
                <a:gd name="connsiteY3" fmla="*/ 828170 h 923361"/>
                <a:gd name="connsiteX4" fmla="*/ 142875 w 1123950"/>
                <a:gd name="connsiteY4" fmla="*/ 818651 h 923361"/>
                <a:gd name="connsiteX5" fmla="*/ 114300 w 1123950"/>
                <a:gd name="connsiteY5" fmla="*/ 809132 h 923361"/>
                <a:gd name="connsiteX6" fmla="*/ 104775 w 1123950"/>
                <a:gd name="connsiteY6" fmla="*/ 780574 h 923361"/>
                <a:gd name="connsiteX7" fmla="*/ 123825 w 1123950"/>
                <a:gd name="connsiteY7" fmla="*/ 761536 h 923361"/>
                <a:gd name="connsiteX8" fmla="*/ 104775 w 1123950"/>
                <a:gd name="connsiteY8" fmla="*/ 723459 h 923361"/>
                <a:gd name="connsiteX9" fmla="*/ 104775 w 1123950"/>
                <a:gd name="connsiteY9" fmla="*/ 694901 h 923361"/>
                <a:gd name="connsiteX10" fmla="*/ 142875 w 1123950"/>
                <a:gd name="connsiteY10" fmla="*/ 685382 h 923361"/>
                <a:gd name="connsiteX11" fmla="*/ 142875 w 1123950"/>
                <a:gd name="connsiteY11" fmla="*/ 599709 h 923361"/>
                <a:gd name="connsiteX12" fmla="*/ 0 w 1123950"/>
                <a:gd name="connsiteY12" fmla="*/ 466441 h 923361"/>
                <a:gd name="connsiteX13" fmla="*/ 161925 w 1123950"/>
                <a:gd name="connsiteY13" fmla="*/ 295095 h 923361"/>
                <a:gd name="connsiteX14" fmla="*/ 200025 w 1123950"/>
                <a:gd name="connsiteY14" fmla="*/ 371249 h 923361"/>
                <a:gd name="connsiteX15" fmla="*/ 200025 w 1123950"/>
                <a:gd name="connsiteY15" fmla="*/ 399806 h 923361"/>
                <a:gd name="connsiteX16" fmla="*/ 238125 w 1123950"/>
                <a:gd name="connsiteY16" fmla="*/ 437883 h 923361"/>
                <a:gd name="connsiteX17" fmla="*/ 304800 w 1123950"/>
                <a:gd name="connsiteY17" fmla="*/ 447402 h 923361"/>
                <a:gd name="connsiteX18" fmla="*/ 361950 w 1123950"/>
                <a:gd name="connsiteY18" fmla="*/ 418845 h 923361"/>
                <a:gd name="connsiteX19" fmla="*/ 485775 w 1123950"/>
                <a:gd name="connsiteY19" fmla="*/ 399806 h 923361"/>
                <a:gd name="connsiteX20" fmla="*/ 533400 w 1123950"/>
                <a:gd name="connsiteY20" fmla="*/ 314133 h 923361"/>
                <a:gd name="connsiteX21" fmla="*/ 552450 w 1123950"/>
                <a:gd name="connsiteY21" fmla="*/ 314133 h 923361"/>
                <a:gd name="connsiteX22" fmla="*/ 552450 w 1123950"/>
                <a:gd name="connsiteY22" fmla="*/ 295095 h 923361"/>
                <a:gd name="connsiteX23" fmla="*/ 561975 w 1123950"/>
                <a:gd name="connsiteY23" fmla="*/ 304614 h 923361"/>
                <a:gd name="connsiteX24" fmla="*/ 571500 w 1123950"/>
                <a:gd name="connsiteY24" fmla="*/ 285576 h 923361"/>
                <a:gd name="connsiteX25" fmla="*/ 590550 w 1123950"/>
                <a:gd name="connsiteY25" fmla="*/ 285576 h 923361"/>
                <a:gd name="connsiteX26" fmla="*/ 609600 w 1123950"/>
                <a:gd name="connsiteY26" fmla="*/ 266537 h 923361"/>
                <a:gd name="connsiteX27" fmla="*/ 590550 w 1123950"/>
                <a:gd name="connsiteY27" fmla="*/ 257018 h 923361"/>
                <a:gd name="connsiteX28" fmla="*/ 600075 w 1123950"/>
                <a:gd name="connsiteY28" fmla="*/ 237980 h 923361"/>
                <a:gd name="connsiteX29" fmla="*/ 609600 w 1123950"/>
                <a:gd name="connsiteY29" fmla="*/ 247499 h 923361"/>
                <a:gd name="connsiteX30" fmla="*/ 619125 w 1123950"/>
                <a:gd name="connsiteY30" fmla="*/ 237980 h 923361"/>
                <a:gd name="connsiteX31" fmla="*/ 628650 w 1123950"/>
                <a:gd name="connsiteY31" fmla="*/ 257018 h 923361"/>
                <a:gd name="connsiteX32" fmla="*/ 647700 w 1123950"/>
                <a:gd name="connsiteY32" fmla="*/ 228461 h 923361"/>
                <a:gd name="connsiteX33" fmla="*/ 676275 w 1123950"/>
                <a:gd name="connsiteY33" fmla="*/ 237980 h 923361"/>
                <a:gd name="connsiteX34" fmla="*/ 695325 w 1123950"/>
                <a:gd name="connsiteY34" fmla="*/ 209422 h 923361"/>
                <a:gd name="connsiteX35" fmla="*/ 704850 w 1123950"/>
                <a:gd name="connsiteY35" fmla="*/ 123750 h 923361"/>
                <a:gd name="connsiteX36" fmla="*/ 828675 w 1123950"/>
                <a:gd name="connsiteY36" fmla="*/ 0 h 923361"/>
                <a:gd name="connsiteX37" fmla="*/ 876300 w 1123950"/>
                <a:gd name="connsiteY37" fmla="*/ 19038 h 923361"/>
                <a:gd name="connsiteX38" fmla="*/ 904875 w 1123950"/>
                <a:gd name="connsiteY38" fmla="*/ 57115 h 923361"/>
                <a:gd name="connsiteX39" fmla="*/ 933450 w 1123950"/>
                <a:gd name="connsiteY39" fmla="*/ 47596 h 923361"/>
                <a:gd name="connsiteX40" fmla="*/ 942975 w 1123950"/>
                <a:gd name="connsiteY40" fmla="*/ 66634 h 923361"/>
                <a:gd name="connsiteX41" fmla="*/ 933450 w 1123950"/>
                <a:gd name="connsiteY41" fmla="*/ 133269 h 923361"/>
                <a:gd name="connsiteX42" fmla="*/ 952500 w 1123950"/>
                <a:gd name="connsiteY42" fmla="*/ 142788 h 923361"/>
                <a:gd name="connsiteX43" fmla="*/ 962025 w 1123950"/>
                <a:gd name="connsiteY43" fmla="*/ 142788 h 923361"/>
                <a:gd name="connsiteX44" fmla="*/ 990600 w 1123950"/>
                <a:gd name="connsiteY44" fmla="*/ 171346 h 923361"/>
                <a:gd name="connsiteX45" fmla="*/ 990600 w 1123950"/>
                <a:gd name="connsiteY45" fmla="*/ 237980 h 923361"/>
                <a:gd name="connsiteX46" fmla="*/ 1085850 w 1123950"/>
                <a:gd name="connsiteY46" fmla="*/ 285576 h 923361"/>
                <a:gd name="connsiteX47" fmla="*/ 1123950 w 1123950"/>
                <a:gd name="connsiteY47" fmla="*/ 380768 h 923361"/>
                <a:gd name="connsiteX48" fmla="*/ 1123950 w 1123950"/>
                <a:gd name="connsiteY48" fmla="*/ 409325 h 923361"/>
                <a:gd name="connsiteX49" fmla="*/ 1114425 w 1123950"/>
                <a:gd name="connsiteY49" fmla="*/ 409325 h 923361"/>
                <a:gd name="connsiteX50" fmla="*/ 1123950 w 1123950"/>
                <a:gd name="connsiteY50" fmla="*/ 456921 h 923361"/>
                <a:gd name="connsiteX51" fmla="*/ 847725 w 1123950"/>
                <a:gd name="connsiteY51" fmla="*/ 466441 h 923361"/>
                <a:gd name="connsiteX52" fmla="*/ 847725 w 1123950"/>
                <a:gd name="connsiteY52" fmla="*/ 504517 h 923361"/>
                <a:gd name="connsiteX53" fmla="*/ 704850 w 1123950"/>
                <a:gd name="connsiteY53" fmla="*/ 504517 h 923361"/>
                <a:gd name="connsiteX54" fmla="*/ 704850 w 1123950"/>
                <a:gd name="connsiteY54" fmla="*/ 552113 h 923361"/>
                <a:gd name="connsiteX55" fmla="*/ 638175 w 1123950"/>
                <a:gd name="connsiteY55" fmla="*/ 552113 h 923361"/>
                <a:gd name="connsiteX56" fmla="*/ 590550 w 1123950"/>
                <a:gd name="connsiteY56" fmla="*/ 599709 h 923361"/>
                <a:gd name="connsiteX57" fmla="*/ 552450 w 1123950"/>
                <a:gd name="connsiteY57" fmla="*/ 637786 h 923361"/>
                <a:gd name="connsiteX58" fmla="*/ 419100 w 1123950"/>
                <a:gd name="connsiteY58" fmla="*/ 647305 h 923361"/>
                <a:gd name="connsiteX59" fmla="*/ 419100 w 1123950"/>
                <a:gd name="connsiteY59" fmla="*/ 771055 h 923361"/>
                <a:gd name="connsiteX60" fmla="*/ 266700 w 1123950"/>
                <a:gd name="connsiteY60" fmla="*/ 923362 h 923361"/>
                <a:gd name="connsiteX61" fmla="*/ 266700 w 1123950"/>
                <a:gd name="connsiteY61" fmla="*/ 923362 h 923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1123950" h="923361">
                  <a:moveTo>
                    <a:pt x="266700" y="923362"/>
                  </a:moveTo>
                  <a:lnTo>
                    <a:pt x="238125" y="885285"/>
                  </a:lnTo>
                  <a:lnTo>
                    <a:pt x="209550" y="885285"/>
                  </a:lnTo>
                  <a:lnTo>
                    <a:pt x="142875" y="828170"/>
                  </a:lnTo>
                  <a:lnTo>
                    <a:pt x="142875" y="818651"/>
                  </a:lnTo>
                  <a:lnTo>
                    <a:pt x="114300" y="809132"/>
                  </a:lnTo>
                  <a:lnTo>
                    <a:pt x="104775" y="780574"/>
                  </a:lnTo>
                  <a:lnTo>
                    <a:pt x="123825" y="761536"/>
                  </a:lnTo>
                  <a:lnTo>
                    <a:pt x="104775" y="723459"/>
                  </a:lnTo>
                  <a:lnTo>
                    <a:pt x="104775" y="694901"/>
                  </a:lnTo>
                  <a:lnTo>
                    <a:pt x="142875" y="685382"/>
                  </a:lnTo>
                  <a:lnTo>
                    <a:pt x="142875" y="599709"/>
                  </a:lnTo>
                  <a:lnTo>
                    <a:pt x="0" y="466441"/>
                  </a:lnTo>
                  <a:lnTo>
                    <a:pt x="161925" y="295095"/>
                  </a:lnTo>
                  <a:lnTo>
                    <a:pt x="200025" y="371249"/>
                  </a:lnTo>
                  <a:lnTo>
                    <a:pt x="200025" y="399806"/>
                  </a:lnTo>
                  <a:lnTo>
                    <a:pt x="238125" y="437883"/>
                  </a:lnTo>
                  <a:lnTo>
                    <a:pt x="304800" y="447402"/>
                  </a:lnTo>
                  <a:lnTo>
                    <a:pt x="361950" y="418845"/>
                  </a:lnTo>
                  <a:lnTo>
                    <a:pt x="485775" y="399806"/>
                  </a:lnTo>
                  <a:lnTo>
                    <a:pt x="533400" y="314133"/>
                  </a:lnTo>
                  <a:lnTo>
                    <a:pt x="552450" y="314133"/>
                  </a:lnTo>
                  <a:lnTo>
                    <a:pt x="552450" y="295095"/>
                  </a:lnTo>
                  <a:lnTo>
                    <a:pt x="561975" y="304614"/>
                  </a:lnTo>
                  <a:lnTo>
                    <a:pt x="571500" y="285576"/>
                  </a:lnTo>
                  <a:lnTo>
                    <a:pt x="590550" y="285576"/>
                  </a:lnTo>
                  <a:lnTo>
                    <a:pt x="609600" y="266537"/>
                  </a:lnTo>
                  <a:lnTo>
                    <a:pt x="590550" y="257018"/>
                  </a:lnTo>
                  <a:lnTo>
                    <a:pt x="600075" y="237980"/>
                  </a:lnTo>
                  <a:lnTo>
                    <a:pt x="609600" y="247499"/>
                  </a:lnTo>
                  <a:lnTo>
                    <a:pt x="619125" y="237980"/>
                  </a:lnTo>
                  <a:lnTo>
                    <a:pt x="628650" y="257018"/>
                  </a:lnTo>
                  <a:lnTo>
                    <a:pt x="647700" y="228461"/>
                  </a:lnTo>
                  <a:lnTo>
                    <a:pt x="676275" y="237980"/>
                  </a:lnTo>
                  <a:lnTo>
                    <a:pt x="695325" y="209422"/>
                  </a:lnTo>
                  <a:lnTo>
                    <a:pt x="704850" y="123750"/>
                  </a:lnTo>
                  <a:lnTo>
                    <a:pt x="828675" y="0"/>
                  </a:lnTo>
                  <a:lnTo>
                    <a:pt x="876300" y="19038"/>
                  </a:lnTo>
                  <a:lnTo>
                    <a:pt x="904875" y="57115"/>
                  </a:lnTo>
                  <a:lnTo>
                    <a:pt x="933450" y="47596"/>
                  </a:lnTo>
                  <a:lnTo>
                    <a:pt x="942975" y="66634"/>
                  </a:lnTo>
                  <a:lnTo>
                    <a:pt x="933450" y="133269"/>
                  </a:lnTo>
                  <a:lnTo>
                    <a:pt x="952500" y="142788"/>
                  </a:lnTo>
                  <a:lnTo>
                    <a:pt x="962025" y="142788"/>
                  </a:lnTo>
                  <a:lnTo>
                    <a:pt x="990600" y="171346"/>
                  </a:lnTo>
                  <a:lnTo>
                    <a:pt x="990600" y="237980"/>
                  </a:lnTo>
                  <a:lnTo>
                    <a:pt x="1085850" y="285576"/>
                  </a:lnTo>
                  <a:lnTo>
                    <a:pt x="1123950" y="380768"/>
                  </a:lnTo>
                  <a:lnTo>
                    <a:pt x="1123950" y="409325"/>
                  </a:lnTo>
                  <a:lnTo>
                    <a:pt x="1114425" y="409325"/>
                  </a:lnTo>
                  <a:lnTo>
                    <a:pt x="1123950" y="456921"/>
                  </a:lnTo>
                  <a:lnTo>
                    <a:pt x="847725" y="466441"/>
                  </a:lnTo>
                  <a:lnTo>
                    <a:pt x="847725" y="504517"/>
                  </a:lnTo>
                  <a:lnTo>
                    <a:pt x="704850" y="504517"/>
                  </a:lnTo>
                  <a:lnTo>
                    <a:pt x="704850" y="552113"/>
                  </a:lnTo>
                  <a:lnTo>
                    <a:pt x="638175" y="552113"/>
                  </a:lnTo>
                  <a:lnTo>
                    <a:pt x="590550" y="599709"/>
                  </a:lnTo>
                  <a:lnTo>
                    <a:pt x="552450" y="637786"/>
                  </a:lnTo>
                  <a:lnTo>
                    <a:pt x="419100" y="647305"/>
                  </a:lnTo>
                  <a:lnTo>
                    <a:pt x="419100" y="771055"/>
                  </a:lnTo>
                  <a:lnTo>
                    <a:pt x="266700" y="923362"/>
                  </a:lnTo>
                  <a:lnTo>
                    <a:pt x="266700" y="923362"/>
                  </a:lnTo>
                  <a:close/>
                </a:path>
              </a:pathLst>
            </a:custGeom>
            <a:solidFill>
              <a:srgbClr val="19A1A4"/>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33" name="Freeform 1832">
              <a:extLst>
                <a:ext uri="{FF2B5EF4-FFF2-40B4-BE49-F238E27FC236}">
                  <a16:creationId xmlns:a16="http://schemas.microsoft.com/office/drawing/2014/main" id="{CFD1E679-F914-5FED-DB08-F24563F65929}"/>
                </a:ext>
              </a:extLst>
            </p:cNvPr>
            <p:cNvSpPr/>
            <p:nvPr/>
          </p:nvSpPr>
          <p:spPr>
            <a:xfrm>
              <a:off x="5613558" y="4141226"/>
              <a:ext cx="28575" cy="38076"/>
            </a:xfrm>
            <a:custGeom>
              <a:avLst/>
              <a:gdLst>
                <a:gd name="connsiteX0" fmla="*/ 28575 w 28575"/>
                <a:gd name="connsiteY0" fmla="*/ 38077 h 38076"/>
                <a:gd name="connsiteX1" fmla="*/ 0 w 28575"/>
                <a:gd name="connsiteY1" fmla="*/ 0 h 38076"/>
              </a:gdLst>
              <a:ahLst/>
              <a:cxnLst>
                <a:cxn ang="0">
                  <a:pos x="connsiteX0" y="connsiteY0"/>
                </a:cxn>
                <a:cxn ang="0">
                  <a:pos x="connsiteX1" y="connsiteY1"/>
                </a:cxn>
              </a:cxnLst>
              <a:rect l="l" t="t" r="r" b="b"/>
              <a:pathLst>
                <a:path w="28575" h="38076">
                  <a:moveTo>
                    <a:pt x="2857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34" name="Freeform 1833">
              <a:extLst>
                <a:ext uri="{FF2B5EF4-FFF2-40B4-BE49-F238E27FC236}">
                  <a16:creationId xmlns:a16="http://schemas.microsoft.com/office/drawing/2014/main" id="{3FB3B4E7-4978-3006-8480-09DB37CCC54B}"/>
                </a:ext>
              </a:extLst>
            </p:cNvPr>
            <p:cNvSpPr/>
            <p:nvPr/>
          </p:nvSpPr>
          <p:spPr>
            <a:xfrm>
              <a:off x="5584983" y="4141226"/>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35" name="Freeform 1834">
              <a:extLst>
                <a:ext uri="{FF2B5EF4-FFF2-40B4-BE49-F238E27FC236}">
                  <a16:creationId xmlns:a16="http://schemas.microsoft.com/office/drawing/2014/main" id="{9B026AA9-6E45-E575-8F47-793E752DB587}"/>
                </a:ext>
              </a:extLst>
            </p:cNvPr>
            <p:cNvSpPr/>
            <p:nvPr/>
          </p:nvSpPr>
          <p:spPr>
            <a:xfrm>
              <a:off x="5518308" y="4084111"/>
              <a:ext cx="66675" cy="57115"/>
            </a:xfrm>
            <a:custGeom>
              <a:avLst/>
              <a:gdLst>
                <a:gd name="connsiteX0" fmla="*/ 66675 w 66675"/>
                <a:gd name="connsiteY0" fmla="*/ 57115 h 57115"/>
                <a:gd name="connsiteX1" fmla="*/ 0 w 66675"/>
                <a:gd name="connsiteY1" fmla="*/ 0 h 57115"/>
              </a:gdLst>
              <a:ahLst/>
              <a:cxnLst>
                <a:cxn ang="0">
                  <a:pos x="connsiteX0" y="connsiteY0"/>
                </a:cxn>
                <a:cxn ang="0">
                  <a:pos x="connsiteX1" y="connsiteY1"/>
                </a:cxn>
              </a:cxnLst>
              <a:rect l="l" t="t" r="r" b="b"/>
              <a:pathLst>
                <a:path w="66675" h="57115">
                  <a:moveTo>
                    <a:pt x="66675"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36" name="Freeform 1835">
              <a:extLst>
                <a:ext uri="{FF2B5EF4-FFF2-40B4-BE49-F238E27FC236}">
                  <a16:creationId xmlns:a16="http://schemas.microsoft.com/office/drawing/2014/main" id="{41F966E5-75E5-3AC6-EDFD-3A75B4EEFC45}"/>
                </a:ext>
              </a:extLst>
            </p:cNvPr>
            <p:cNvSpPr/>
            <p:nvPr/>
          </p:nvSpPr>
          <p:spPr>
            <a:xfrm>
              <a:off x="5518308" y="4074591"/>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37" name="Freeform 1836">
              <a:extLst>
                <a:ext uri="{FF2B5EF4-FFF2-40B4-BE49-F238E27FC236}">
                  <a16:creationId xmlns:a16="http://schemas.microsoft.com/office/drawing/2014/main" id="{0A50957D-B94B-7FC4-CDBE-B536B36FDDFB}"/>
                </a:ext>
              </a:extLst>
            </p:cNvPr>
            <p:cNvSpPr/>
            <p:nvPr/>
          </p:nvSpPr>
          <p:spPr>
            <a:xfrm>
              <a:off x="5489733" y="4065072"/>
              <a:ext cx="28575" cy="9519"/>
            </a:xfrm>
            <a:custGeom>
              <a:avLst/>
              <a:gdLst>
                <a:gd name="connsiteX0" fmla="*/ 28575 w 28575"/>
                <a:gd name="connsiteY0" fmla="*/ 9519 h 9519"/>
                <a:gd name="connsiteX1" fmla="*/ 0 w 28575"/>
                <a:gd name="connsiteY1" fmla="*/ 0 h 9519"/>
              </a:gdLst>
              <a:ahLst/>
              <a:cxnLst>
                <a:cxn ang="0">
                  <a:pos x="connsiteX0" y="connsiteY0"/>
                </a:cxn>
                <a:cxn ang="0">
                  <a:pos x="connsiteX1" y="connsiteY1"/>
                </a:cxn>
              </a:cxnLst>
              <a:rect l="l" t="t" r="r" b="b"/>
              <a:pathLst>
                <a:path w="28575" h="9519">
                  <a:moveTo>
                    <a:pt x="285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38" name="Freeform 1837">
              <a:extLst>
                <a:ext uri="{FF2B5EF4-FFF2-40B4-BE49-F238E27FC236}">
                  <a16:creationId xmlns:a16="http://schemas.microsoft.com/office/drawing/2014/main" id="{2C9C3839-643C-3C9A-6932-C5A442067FC1}"/>
                </a:ext>
              </a:extLst>
            </p:cNvPr>
            <p:cNvSpPr/>
            <p:nvPr/>
          </p:nvSpPr>
          <p:spPr>
            <a:xfrm>
              <a:off x="5480208" y="4036515"/>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39" name="Freeform 1838">
              <a:extLst>
                <a:ext uri="{FF2B5EF4-FFF2-40B4-BE49-F238E27FC236}">
                  <a16:creationId xmlns:a16="http://schemas.microsoft.com/office/drawing/2014/main" id="{DA211A42-F569-783E-194A-9549B25E829A}"/>
                </a:ext>
              </a:extLst>
            </p:cNvPr>
            <p:cNvSpPr/>
            <p:nvPr/>
          </p:nvSpPr>
          <p:spPr>
            <a:xfrm>
              <a:off x="5480208" y="4017476"/>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40" name="Freeform 1839">
              <a:extLst>
                <a:ext uri="{FF2B5EF4-FFF2-40B4-BE49-F238E27FC236}">
                  <a16:creationId xmlns:a16="http://schemas.microsoft.com/office/drawing/2014/main" id="{95958801-1F8F-1562-F1A0-596D1B0AB112}"/>
                </a:ext>
              </a:extLst>
            </p:cNvPr>
            <p:cNvSpPr/>
            <p:nvPr/>
          </p:nvSpPr>
          <p:spPr>
            <a:xfrm>
              <a:off x="5480208" y="3979399"/>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41" name="Freeform 1840">
              <a:extLst>
                <a:ext uri="{FF2B5EF4-FFF2-40B4-BE49-F238E27FC236}">
                  <a16:creationId xmlns:a16="http://schemas.microsoft.com/office/drawing/2014/main" id="{787EDC13-0DD7-3304-11B0-524FFFBC7312}"/>
                </a:ext>
              </a:extLst>
            </p:cNvPr>
            <p:cNvSpPr/>
            <p:nvPr/>
          </p:nvSpPr>
          <p:spPr>
            <a:xfrm>
              <a:off x="5480208" y="3950842"/>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42" name="Freeform 1841">
              <a:extLst>
                <a:ext uri="{FF2B5EF4-FFF2-40B4-BE49-F238E27FC236}">
                  <a16:creationId xmlns:a16="http://schemas.microsoft.com/office/drawing/2014/main" id="{B49DFCB6-D0C4-683A-04DA-6F3A066691D1}"/>
                </a:ext>
              </a:extLst>
            </p:cNvPr>
            <p:cNvSpPr/>
            <p:nvPr/>
          </p:nvSpPr>
          <p:spPr>
            <a:xfrm>
              <a:off x="5480208" y="3941323"/>
              <a:ext cx="38100" cy="9519"/>
            </a:xfrm>
            <a:custGeom>
              <a:avLst/>
              <a:gdLst>
                <a:gd name="connsiteX0" fmla="*/ 0 w 38100"/>
                <a:gd name="connsiteY0" fmla="*/ 9519 h 9519"/>
                <a:gd name="connsiteX1" fmla="*/ 38100 w 38100"/>
                <a:gd name="connsiteY1" fmla="*/ 0 h 9519"/>
              </a:gdLst>
              <a:ahLst/>
              <a:cxnLst>
                <a:cxn ang="0">
                  <a:pos x="connsiteX0" y="connsiteY0"/>
                </a:cxn>
                <a:cxn ang="0">
                  <a:pos x="connsiteX1" y="connsiteY1"/>
                </a:cxn>
              </a:cxnLst>
              <a:rect l="l" t="t" r="r" b="b"/>
              <a:pathLst>
                <a:path w="38100" h="9519">
                  <a:moveTo>
                    <a:pt x="0" y="9519"/>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43" name="Freeform 1842">
              <a:extLst>
                <a:ext uri="{FF2B5EF4-FFF2-40B4-BE49-F238E27FC236}">
                  <a16:creationId xmlns:a16="http://schemas.microsoft.com/office/drawing/2014/main" id="{57136E68-25BC-69CE-D7E2-0AB37CF0AE47}"/>
                </a:ext>
              </a:extLst>
            </p:cNvPr>
            <p:cNvSpPr/>
            <p:nvPr/>
          </p:nvSpPr>
          <p:spPr>
            <a:xfrm>
              <a:off x="5518308" y="3855650"/>
              <a:ext cx="9525" cy="85672"/>
            </a:xfrm>
            <a:custGeom>
              <a:avLst/>
              <a:gdLst>
                <a:gd name="connsiteX0" fmla="*/ 0 w 9525"/>
                <a:gd name="connsiteY0" fmla="*/ 85673 h 85672"/>
                <a:gd name="connsiteX1" fmla="*/ 0 w 9525"/>
                <a:gd name="connsiteY1" fmla="*/ 0 h 85672"/>
              </a:gdLst>
              <a:ahLst/>
              <a:cxnLst>
                <a:cxn ang="0">
                  <a:pos x="connsiteX0" y="connsiteY0"/>
                </a:cxn>
                <a:cxn ang="0">
                  <a:pos x="connsiteX1" y="connsiteY1"/>
                </a:cxn>
              </a:cxnLst>
              <a:rect l="l" t="t" r="r" b="b"/>
              <a:pathLst>
                <a:path w="9525" h="85672">
                  <a:moveTo>
                    <a:pt x="0"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44" name="Freeform 1843">
              <a:extLst>
                <a:ext uri="{FF2B5EF4-FFF2-40B4-BE49-F238E27FC236}">
                  <a16:creationId xmlns:a16="http://schemas.microsoft.com/office/drawing/2014/main" id="{C7B14833-9D72-D106-9DA4-58BB70E1C5B9}"/>
                </a:ext>
              </a:extLst>
            </p:cNvPr>
            <p:cNvSpPr/>
            <p:nvPr/>
          </p:nvSpPr>
          <p:spPr>
            <a:xfrm>
              <a:off x="5375433" y="3722381"/>
              <a:ext cx="142875" cy="133268"/>
            </a:xfrm>
            <a:custGeom>
              <a:avLst/>
              <a:gdLst>
                <a:gd name="connsiteX0" fmla="*/ 142875 w 142875"/>
                <a:gd name="connsiteY0" fmla="*/ 133269 h 133268"/>
                <a:gd name="connsiteX1" fmla="*/ 0 w 142875"/>
                <a:gd name="connsiteY1" fmla="*/ 0 h 133268"/>
              </a:gdLst>
              <a:ahLst/>
              <a:cxnLst>
                <a:cxn ang="0">
                  <a:pos x="connsiteX0" y="connsiteY0"/>
                </a:cxn>
                <a:cxn ang="0">
                  <a:pos x="connsiteX1" y="connsiteY1"/>
                </a:cxn>
              </a:cxnLst>
              <a:rect l="l" t="t" r="r" b="b"/>
              <a:pathLst>
                <a:path w="142875" h="133268">
                  <a:moveTo>
                    <a:pt x="142875" y="13326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45" name="Freeform 1844">
              <a:extLst>
                <a:ext uri="{FF2B5EF4-FFF2-40B4-BE49-F238E27FC236}">
                  <a16:creationId xmlns:a16="http://schemas.microsoft.com/office/drawing/2014/main" id="{203F2971-94C1-A862-1A63-3E6F19FA70B9}"/>
                </a:ext>
              </a:extLst>
            </p:cNvPr>
            <p:cNvSpPr/>
            <p:nvPr/>
          </p:nvSpPr>
          <p:spPr>
            <a:xfrm>
              <a:off x="5375433" y="3551036"/>
              <a:ext cx="161925" cy="171345"/>
            </a:xfrm>
            <a:custGeom>
              <a:avLst/>
              <a:gdLst>
                <a:gd name="connsiteX0" fmla="*/ 0 w 161925"/>
                <a:gd name="connsiteY0" fmla="*/ 171346 h 171345"/>
                <a:gd name="connsiteX1" fmla="*/ 161925 w 161925"/>
                <a:gd name="connsiteY1" fmla="*/ 0 h 171345"/>
              </a:gdLst>
              <a:ahLst/>
              <a:cxnLst>
                <a:cxn ang="0">
                  <a:pos x="connsiteX0" y="connsiteY0"/>
                </a:cxn>
                <a:cxn ang="0">
                  <a:pos x="connsiteX1" y="connsiteY1"/>
                </a:cxn>
              </a:cxnLst>
              <a:rect l="l" t="t" r="r" b="b"/>
              <a:pathLst>
                <a:path w="161925" h="171345">
                  <a:moveTo>
                    <a:pt x="0" y="171346"/>
                  </a:moveTo>
                  <a:lnTo>
                    <a:pt x="1619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46" name="Freeform 1845">
              <a:extLst>
                <a:ext uri="{FF2B5EF4-FFF2-40B4-BE49-F238E27FC236}">
                  <a16:creationId xmlns:a16="http://schemas.microsoft.com/office/drawing/2014/main" id="{FAC4F962-42FE-3D51-965D-EE27E9BA6D94}"/>
                </a:ext>
              </a:extLst>
            </p:cNvPr>
            <p:cNvSpPr/>
            <p:nvPr/>
          </p:nvSpPr>
          <p:spPr>
            <a:xfrm>
              <a:off x="5537358" y="3551036"/>
              <a:ext cx="38100" cy="76153"/>
            </a:xfrm>
            <a:custGeom>
              <a:avLst/>
              <a:gdLst>
                <a:gd name="connsiteX0" fmla="*/ 0 w 38100"/>
                <a:gd name="connsiteY0" fmla="*/ 0 h 76153"/>
                <a:gd name="connsiteX1" fmla="*/ 38100 w 38100"/>
                <a:gd name="connsiteY1" fmla="*/ 76154 h 76153"/>
              </a:gdLst>
              <a:ahLst/>
              <a:cxnLst>
                <a:cxn ang="0">
                  <a:pos x="connsiteX0" y="connsiteY0"/>
                </a:cxn>
                <a:cxn ang="0">
                  <a:pos x="connsiteX1" y="connsiteY1"/>
                </a:cxn>
              </a:cxnLst>
              <a:rect l="l" t="t" r="r" b="b"/>
              <a:pathLst>
                <a:path w="38100" h="76153">
                  <a:moveTo>
                    <a:pt x="0" y="0"/>
                  </a:moveTo>
                  <a:lnTo>
                    <a:pt x="38100"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47" name="Freeform 1846">
              <a:extLst>
                <a:ext uri="{FF2B5EF4-FFF2-40B4-BE49-F238E27FC236}">
                  <a16:creationId xmlns:a16="http://schemas.microsoft.com/office/drawing/2014/main" id="{FEE3CFB9-6B64-98BF-A570-FF2DF821CF7B}"/>
                </a:ext>
              </a:extLst>
            </p:cNvPr>
            <p:cNvSpPr/>
            <p:nvPr/>
          </p:nvSpPr>
          <p:spPr>
            <a:xfrm>
              <a:off x="5575458" y="3627189"/>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48" name="Freeform 1847">
              <a:extLst>
                <a:ext uri="{FF2B5EF4-FFF2-40B4-BE49-F238E27FC236}">
                  <a16:creationId xmlns:a16="http://schemas.microsoft.com/office/drawing/2014/main" id="{7055C672-EBAD-EE53-6134-6732E961DDDE}"/>
                </a:ext>
              </a:extLst>
            </p:cNvPr>
            <p:cNvSpPr/>
            <p:nvPr/>
          </p:nvSpPr>
          <p:spPr>
            <a:xfrm>
              <a:off x="5575458" y="3655747"/>
              <a:ext cx="38100" cy="38076"/>
            </a:xfrm>
            <a:custGeom>
              <a:avLst/>
              <a:gdLst>
                <a:gd name="connsiteX0" fmla="*/ 0 w 38100"/>
                <a:gd name="connsiteY0" fmla="*/ 0 h 38076"/>
                <a:gd name="connsiteX1" fmla="*/ 38100 w 38100"/>
                <a:gd name="connsiteY1" fmla="*/ 38077 h 38076"/>
              </a:gdLst>
              <a:ahLst/>
              <a:cxnLst>
                <a:cxn ang="0">
                  <a:pos x="connsiteX0" y="connsiteY0"/>
                </a:cxn>
                <a:cxn ang="0">
                  <a:pos x="connsiteX1" y="connsiteY1"/>
                </a:cxn>
              </a:cxnLst>
              <a:rect l="l" t="t" r="r" b="b"/>
              <a:pathLst>
                <a:path w="38100" h="38076">
                  <a:moveTo>
                    <a:pt x="0" y="0"/>
                  </a:moveTo>
                  <a:lnTo>
                    <a:pt x="3810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49" name="Freeform 1848">
              <a:extLst>
                <a:ext uri="{FF2B5EF4-FFF2-40B4-BE49-F238E27FC236}">
                  <a16:creationId xmlns:a16="http://schemas.microsoft.com/office/drawing/2014/main" id="{D9A01291-4537-578C-88A7-4F6871F8ACF6}"/>
                </a:ext>
              </a:extLst>
            </p:cNvPr>
            <p:cNvSpPr/>
            <p:nvPr/>
          </p:nvSpPr>
          <p:spPr>
            <a:xfrm>
              <a:off x="5613558" y="3693824"/>
              <a:ext cx="66675" cy="9519"/>
            </a:xfrm>
            <a:custGeom>
              <a:avLst/>
              <a:gdLst>
                <a:gd name="connsiteX0" fmla="*/ 0 w 66675"/>
                <a:gd name="connsiteY0" fmla="*/ 0 h 9519"/>
                <a:gd name="connsiteX1" fmla="*/ 66675 w 66675"/>
                <a:gd name="connsiteY1" fmla="*/ 9519 h 9519"/>
              </a:gdLst>
              <a:ahLst/>
              <a:cxnLst>
                <a:cxn ang="0">
                  <a:pos x="connsiteX0" y="connsiteY0"/>
                </a:cxn>
                <a:cxn ang="0">
                  <a:pos x="connsiteX1" y="connsiteY1"/>
                </a:cxn>
              </a:cxnLst>
              <a:rect l="l" t="t" r="r" b="b"/>
              <a:pathLst>
                <a:path w="66675" h="9519">
                  <a:moveTo>
                    <a:pt x="0" y="0"/>
                  </a:moveTo>
                  <a:lnTo>
                    <a:pt x="666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50" name="Freeform 1849">
              <a:extLst>
                <a:ext uri="{FF2B5EF4-FFF2-40B4-BE49-F238E27FC236}">
                  <a16:creationId xmlns:a16="http://schemas.microsoft.com/office/drawing/2014/main" id="{88E8010E-35EF-CB7D-6E88-BBB0EB225D99}"/>
                </a:ext>
              </a:extLst>
            </p:cNvPr>
            <p:cNvSpPr/>
            <p:nvPr/>
          </p:nvSpPr>
          <p:spPr>
            <a:xfrm>
              <a:off x="5680233" y="3674785"/>
              <a:ext cx="57150" cy="28557"/>
            </a:xfrm>
            <a:custGeom>
              <a:avLst/>
              <a:gdLst>
                <a:gd name="connsiteX0" fmla="*/ 0 w 57150"/>
                <a:gd name="connsiteY0" fmla="*/ 28558 h 28557"/>
                <a:gd name="connsiteX1" fmla="*/ 57150 w 57150"/>
                <a:gd name="connsiteY1" fmla="*/ 0 h 28557"/>
              </a:gdLst>
              <a:ahLst/>
              <a:cxnLst>
                <a:cxn ang="0">
                  <a:pos x="connsiteX0" y="connsiteY0"/>
                </a:cxn>
                <a:cxn ang="0">
                  <a:pos x="connsiteX1" y="connsiteY1"/>
                </a:cxn>
              </a:cxnLst>
              <a:rect l="l" t="t" r="r" b="b"/>
              <a:pathLst>
                <a:path w="57150" h="28557">
                  <a:moveTo>
                    <a:pt x="0" y="28558"/>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51" name="Freeform 1850">
              <a:extLst>
                <a:ext uri="{FF2B5EF4-FFF2-40B4-BE49-F238E27FC236}">
                  <a16:creationId xmlns:a16="http://schemas.microsoft.com/office/drawing/2014/main" id="{685600FE-2744-FABC-D8EB-BDAE30DF34E3}"/>
                </a:ext>
              </a:extLst>
            </p:cNvPr>
            <p:cNvSpPr/>
            <p:nvPr/>
          </p:nvSpPr>
          <p:spPr>
            <a:xfrm>
              <a:off x="5737383" y="3655747"/>
              <a:ext cx="123825" cy="19038"/>
            </a:xfrm>
            <a:custGeom>
              <a:avLst/>
              <a:gdLst>
                <a:gd name="connsiteX0" fmla="*/ 0 w 123825"/>
                <a:gd name="connsiteY0" fmla="*/ 19038 h 19038"/>
                <a:gd name="connsiteX1" fmla="*/ 123825 w 123825"/>
                <a:gd name="connsiteY1" fmla="*/ 0 h 19038"/>
              </a:gdLst>
              <a:ahLst/>
              <a:cxnLst>
                <a:cxn ang="0">
                  <a:pos x="connsiteX0" y="connsiteY0"/>
                </a:cxn>
                <a:cxn ang="0">
                  <a:pos x="connsiteX1" y="connsiteY1"/>
                </a:cxn>
              </a:cxnLst>
              <a:rect l="l" t="t" r="r" b="b"/>
              <a:pathLst>
                <a:path w="123825" h="19038">
                  <a:moveTo>
                    <a:pt x="0" y="19038"/>
                  </a:moveTo>
                  <a:lnTo>
                    <a:pt x="1238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52" name="Freeform 1851">
              <a:extLst>
                <a:ext uri="{FF2B5EF4-FFF2-40B4-BE49-F238E27FC236}">
                  <a16:creationId xmlns:a16="http://schemas.microsoft.com/office/drawing/2014/main" id="{FF03EB00-BED4-C6CC-669D-7A8D6720B146}"/>
                </a:ext>
              </a:extLst>
            </p:cNvPr>
            <p:cNvSpPr/>
            <p:nvPr/>
          </p:nvSpPr>
          <p:spPr>
            <a:xfrm>
              <a:off x="5861208" y="3570074"/>
              <a:ext cx="47625" cy="85672"/>
            </a:xfrm>
            <a:custGeom>
              <a:avLst/>
              <a:gdLst>
                <a:gd name="connsiteX0" fmla="*/ 0 w 47625"/>
                <a:gd name="connsiteY0" fmla="*/ 85673 h 85672"/>
                <a:gd name="connsiteX1" fmla="*/ 47625 w 47625"/>
                <a:gd name="connsiteY1" fmla="*/ 0 h 85672"/>
              </a:gdLst>
              <a:ahLst/>
              <a:cxnLst>
                <a:cxn ang="0">
                  <a:pos x="connsiteX0" y="connsiteY0"/>
                </a:cxn>
                <a:cxn ang="0">
                  <a:pos x="connsiteX1" y="connsiteY1"/>
                </a:cxn>
              </a:cxnLst>
              <a:rect l="l" t="t" r="r" b="b"/>
              <a:pathLst>
                <a:path w="47625" h="85672">
                  <a:moveTo>
                    <a:pt x="0" y="85673"/>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53" name="Freeform 1852">
              <a:extLst>
                <a:ext uri="{FF2B5EF4-FFF2-40B4-BE49-F238E27FC236}">
                  <a16:creationId xmlns:a16="http://schemas.microsoft.com/office/drawing/2014/main" id="{F3C3DD52-EC58-4F08-DADB-0FC6A8251C32}"/>
                </a:ext>
              </a:extLst>
            </p:cNvPr>
            <p:cNvSpPr/>
            <p:nvPr/>
          </p:nvSpPr>
          <p:spPr>
            <a:xfrm>
              <a:off x="5908833" y="3570074"/>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54" name="Freeform 1853">
              <a:extLst>
                <a:ext uri="{FF2B5EF4-FFF2-40B4-BE49-F238E27FC236}">
                  <a16:creationId xmlns:a16="http://schemas.microsoft.com/office/drawing/2014/main" id="{0F5D353D-ACDB-CFD6-FA34-3B113A4B91D1}"/>
                </a:ext>
              </a:extLst>
            </p:cNvPr>
            <p:cNvSpPr/>
            <p:nvPr/>
          </p:nvSpPr>
          <p:spPr>
            <a:xfrm>
              <a:off x="5927883" y="3551036"/>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55" name="Freeform 1854">
              <a:extLst>
                <a:ext uri="{FF2B5EF4-FFF2-40B4-BE49-F238E27FC236}">
                  <a16:creationId xmlns:a16="http://schemas.microsoft.com/office/drawing/2014/main" id="{CEFFFB98-71D0-DC40-1EBE-45C55289D01C}"/>
                </a:ext>
              </a:extLst>
            </p:cNvPr>
            <p:cNvSpPr/>
            <p:nvPr/>
          </p:nvSpPr>
          <p:spPr>
            <a:xfrm>
              <a:off x="5927883" y="3551036"/>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56" name="Freeform 1855">
              <a:extLst>
                <a:ext uri="{FF2B5EF4-FFF2-40B4-BE49-F238E27FC236}">
                  <a16:creationId xmlns:a16="http://schemas.microsoft.com/office/drawing/2014/main" id="{951BDBB6-3E9F-A7B1-ABB9-5B77C6C274CE}"/>
                </a:ext>
              </a:extLst>
            </p:cNvPr>
            <p:cNvSpPr/>
            <p:nvPr/>
          </p:nvSpPr>
          <p:spPr>
            <a:xfrm>
              <a:off x="5937408" y="3541516"/>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57" name="Freeform 1856">
              <a:extLst>
                <a:ext uri="{FF2B5EF4-FFF2-40B4-BE49-F238E27FC236}">
                  <a16:creationId xmlns:a16="http://schemas.microsoft.com/office/drawing/2014/main" id="{C37DD69B-D138-E6F8-3616-2A129E68E0D8}"/>
                </a:ext>
              </a:extLst>
            </p:cNvPr>
            <p:cNvSpPr/>
            <p:nvPr/>
          </p:nvSpPr>
          <p:spPr>
            <a:xfrm>
              <a:off x="5946933" y="3541516"/>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58" name="Freeform 1857">
              <a:extLst>
                <a:ext uri="{FF2B5EF4-FFF2-40B4-BE49-F238E27FC236}">
                  <a16:creationId xmlns:a16="http://schemas.microsoft.com/office/drawing/2014/main" id="{F0F32CD5-3078-4834-2447-D9AE7D9AB644}"/>
                </a:ext>
              </a:extLst>
            </p:cNvPr>
            <p:cNvSpPr/>
            <p:nvPr/>
          </p:nvSpPr>
          <p:spPr>
            <a:xfrm>
              <a:off x="5965983" y="3522478"/>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59" name="Freeform 1858">
              <a:extLst>
                <a:ext uri="{FF2B5EF4-FFF2-40B4-BE49-F238E27FC236}">
                  <a16:creationId xmlns:a16="http://schemas.microsoft.com/office/drawing/2014/main" id="{DB2ABA6A-64A2-A996-86D8-7220315CC6E1}"/>
                </a:ext>
              </a:extLst>
            </p:cNvPr>
            <p:cNvSpPr/>
            <p:nvPr/>
          </p:nvSpPr>
          <p:spPr>
            <a:xfrm>
              <a:off x="5965983" y="3512959"/>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60" name="Freeform 1859">
              <a:extLst>
                <a:ext uri="{FF2B5EF4-FFF2-40B4-BE49-F238E27FC236}">
                  <a16:creationId xmlns:a16="http://schemas.microsoft.com/office/drawing/2014/main" id="{2921D6E8-A6C0-4270-7FF3-E3735BC5D268}"/>
                </a:ext>
              </a:extLst>
            </p:cNvPr>
            <p:cNvSpPr/>
            <p:nvPr/>
          </p:nvSpPr>
          <p:spPr>
            <a:xfrm>
              <a:off x="5965983" y="3493920"/>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61" name="Freeform 1860">
              <a:extLst>
                <a:ext uri="{FF2B5EF4-FFF2-40B4-BE49-F238E27FC236}">
                  <a16:creationId xmlns:a16="http://schemas.microsoft.com/office/drawing/2014/main" id="{C5EA857E-9B96-AF22-BA7E-AFA85C1DF90F}"/>
                </a:ext>
              </a:extLst>
            </p:cNvPr>
            <p:cNvSpPr/>
            <p:nvPr/>
          </p:nvSpPr>
          <p:spPr>
            <a:xfrm>
              <a:off x="5975508" y="3493920"/>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62" name="Freeform 1861">
              <a:extLst>
                <a:ext uri="{FF2B5EF4-FFF2-40B4-BE49-F238E27FC236}">
                  <a16:creationId xmlns:a16="http://schemas.microsoft.com/office/drawing/2014/main" id="{71558033-CEE9-8860-BB39-FE485A647055}"/>
                </a:ext>
              </a:extLst>
            </p:cNvPr>
            <p:cNvSpPr/>
            <p:nvPr/>
          </p:nvSpPr>
          <p:spPr>
            <a:xfrm>
              <a:off x="5985033" y="3493920"/>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63" name="Freeform 1862">
              <a:extLst>
                <a:ext uri="{FF2B5EF4-FFF2-40B4-BE49-F238E27FC236}">
                  <a16:creationId xmlns:a16="http://schemas.microsoft.com/office/drawing/2014/main" id="{689FC792-417D-7753-41CD-5B141D2B3B4E}"/>
                </a:ext>
              </a:extLst>
            </p:cNvPr>
            <p:cNvSpPr/>
            <p:nvPr/>
          </p:nvSpPr>
          <p:spPr>
            <a:xfrm>
              <a:off x="5994558" y="3493920"/>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64" name="Freeform 1863">
              <a:extLst>
                <a:ext uri="{FF2B5EF4-FFF2-40B4-BE49-F238E27FC236}">
                  <a16:creationId xmlns:a16="http://schemas.microsoft.com/office/drawing/2014/main" id="{9BF69D16-C037-F6DE-C9C0-C56EDA689E0B}"/>
                </a:ext>
              </a:extLst>
            </p:cNvPr>
            <p:cNvSpPr/>
            <p:nvPr/>
          </p:nvSpPr>
          <p:spPr>
            <a:xfrm>
              <a:off x="6004083" y="3484401"/>
              <a:ext cx="19050" cy="28557"/>
            </a:xfrm>
            <a:custGeom>
              <a:avLst/>
              <a:gdLst>
                <a:gd name="connsiteX0" fmla="*/ 0 w 19050"/>
                <a:gd name="connsiteY0" fmla="*/ 28558 h 28557"/>
                <a:gd name="connsiteX1" fmla="*/ 19050 w 19050"/>
                <a:gd name="connsiteY1" fmla="*/ 0 h 28557"/>
              </a:gdLst>
              <a:ahLst/>
              <a:cxnLst>
                <a:cxn ang="0">
                  <a:pos x="connsiteX0" y="connsiteY0"/>
                </a:cxn>
                <a:cxn ang="0">
                  <a:pos x="connsiteX1" y="connsiteY1"/>
                </a:cxn>
              </a:cxnLst>
              <a:rect l="l" t="t" r="r" b="b"/>
              <a:pathLst>
                <a:path w="19050" h="28557">
                  <a:moveTo>
                    <a:pt x="0" y="2855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65" name="Freeform 1864">
              <a:extLst>
                <a:ext uri="{FF2B5EF4-FFF2-40B4-BE49-F238E27FC236}">
                  <a16:creationId xmlns:a16="http://schemas.microsoft.com/office/drawing/2014/main" id="{5993D15B-67D6-E0C9-99CC-727FB16588C4}"/>
                </a:ext>
              </a:extLst>
            </p:cNvPr>
            <p:cNvSpPr/>
            <p:nvPr/>
          </p:nvSpPr>
          <p:spPr>
            <a:xfrm>
              <a:off x="6023133" y="3484401"/>
              <a:ext cx="28575" cy="9519"/>
            </a:xfrm>
            <a:custGeom>
              <a:avLst/>
              <a:gdLst>
                <a:gd name="connsiteX0" fmla="*/ 0 w 28575"/>
                <a:gd name="connsiteY0" fmla="*/ 0 h 9519"/>
                <a:gd name="connsiteX1" fmla="*/ 28575 w 28575"/>
                <a:gd name="connsiteY1" fmla="*/ 9519 h 9519"/>
              </a:gdLst>
              <a:ahLst/>
              <a:cxnLst>
                <a:cxn ang="0">
                  <a:pos x="connsiteX0" y="connsiteY0"/>
                </a:cxn>
                <a:cxn ang="0">
                  <a:pos x="connsiteX1" y="connsiteY1"/>
                </a:cxn>
              </a:cxnLst>
              <a:rect l="l" t="t" r="r" b="b"/>
              <a:pathLst>
                <a:path w="28575" h="9519">
                  <a:moveTo>
                    <a:pt x="0" y="0"/>
                  </a:moveTo>
                  <a:lnTo>
                    <a:pt x="285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66" name="Freeform 1865">
              <a:extLst>
                <a:ext uri="{FF2B5EF4-FFF2-40B4-BE49-F238E27FC236}">
                  <a16:creationId xmlns:a16="http://schemas.microsoft.com/office/drawing/2014/main" id="{756E5550-DEA1-17B3-808D-13D8369A791F}"/>
                </a:ext>
              </a:extLst>
            </p:cNvPr>
            <p:cNvSpPr/>
            <p:nvPr/>
          </p:nvSpPr>
          <p:spPr>
            <a:xfrm>
              <a:off x="6051708" y="3465363"/>
              <a:ext cx="19050" cy="28557"/>
            </a:xfrm>
            <a:custGeom>
              <a:avLst/>
              <a:gdLst>
                <a:gd name="connsiteX0" fmla="*/ 0 w 19050"/>
                <a:gd name="connsiteY0" fmla="*/ 28558 h 28557"/>
                <a:gd name="connsiteX1" fmla="*/ 19050 w 19050"/>
                <a:gd name="connsiteY1" fmla="*/ 0 h 28557"/>
              </a:gdLst>
              <a:ahLst/>
              <a:cxnLst>
                <a:cxn ang="0">
                  <a:pos x="connsiteX0" y="connsiteY0"/>
                </a:cxn>
                <a:cxn ang="0">
                  <a:pos x="connsiteX1" y="connsiteY1"/>
                </a:cxn>
              </a:cxnLst>
              <a:rect l="l" t="t" r="r" b="b"/>
              <a:pathLst>
                <a:path w="19050" h="28557">
                  <a:moveTo>
                    <a:pt x="0" y="2855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67" name="Freeform 1866">
              <a:extLst>
                <a:ext uri="{FF2B5EF4-FFF2-40B4-BE49-F238E27FC236}">
                  <a16:creationId xmlns:a16="http://schemas.microsoft.com/office/drawing/2014/main" id="{D6EE5B2D-AAB9-19EF-F4F3-6E65367CD8A9}"/>
                </a:ext>
              </a:extLst>
            </p:cNvPr>
            <p:cNvSpPr/>
            <p:nvPr/>
          </p:nvSpPr>
          <p:spPr>
            <a:xfrm>
              <a:off x="6070758" y="3379690"/>
              <a:ext cx="9525" cy="85672"/>
            </a:xfrm>
            <a:custGeom>
              <a:avLst/>
              <a:gdLst>
                <a:gd name="connsiteX0" fmla="*/ 0 w 9525"/>
                <a:gd name="connsiteY0" fmla="*/ 85673 h 85672"/>
                <a:gd name="connsiteX1" fmla="*/ 9525 w 9525"/>
                <a:gd name="connsiteY1" fmla="*/ 0 h 85672"/>
              </a:gdLst>
              <a:ahLst/>
              <a:cxnLst>
                <a:cxn ang="0">
                  <a:pos x="connsiteX0" y="connsiteY0"/>
                </a:cxn>
                <a:cxn ang="0">
                  <a:pos x="connsiteX1" y="connsiteY1"/>
                </a:cxn>
              </a:cxnLst>
              <a:rect l="l" t="t" r="r" b="b"/>
              <a:pathLst>
                <a:path w="9525" h="85672">
                  <a:moveTo>
                    <a:pt x="0" y="85673"/>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68" name="Freeform 1867">
              <a:extLst>
                <a:ext uri="{FF2B5EF4-FFF2-40B4-BE49-F238E27FC236}">
                  <a16:creationId xmlns:a16="http://schemas.microsoft.com/office/drawing/2014/main" id="{6C4D86C2-4485-D1B2-7357-0EF299975F49}"/>
                </a:ext>
              </a:extLst>
            </p:cNvPr>
            <p:cNvSpPr/>
            <p:nvPr/>
          </p:nvSpPr>
          <p:spPr>
            <a:xfrm>
              <a:off x="6080283" y="3255941"/>
              <a:ext cx="123825" cy="123749"/>
            </a:xfrm>
            <a:custGeom>
              <a:avLst/>
              <a:gdLst>
                <a:gd name="connsiteX0" fmla="*/ 0 w 123825"/>
                <a:gd name="connsiteY0" fmla="*/ 123750 h 123749"/>
                <a:gd name="connsiteX1" fmla="*/ 123825 w 123825"/>
                <a:gd name="connsiteY1" fmla="*/ 0 h 123749"/>
              </a:gdLst>
              <a:ahLst/>
              <a:cxnLst>
                <a:cxn ang="0">
                  <a:pos x="connsiteX0" y="connsiteY0"/>
                </a:cxn>
                <a:cxn ang="0">
                  <a:pos x="connsiteX1" y="connsiteY1"/>
                </a:cxn>
              </a:cxnLst>
              <a:rect l="l" t="t" r="r" b="b"/>
              <a:pathLst>
                <a:path w="123825" h="123749">
                  <a:moveTo>
                    <a:pt x="0" y="123750"/>
                  </a:moveTo>
                  <a:lnTo>
                    <a:pt x="1238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69" name="Freeform 1868">
              <a:extLst>
                <a:ext uri="{FF2B5EF4-FFF2-40B4-BE49-F238E27FC236}">
                  <a16:creationId xmlns:a16="http://schemas.microsoft.com/office/drawing/2014/main" id="{459F52F1-A59D-1966-B173-0700AC8F62D8}"/>
                </a:ext>
              </a:extLst>
            </p:cNvPr>
            <p:cNvSpPr/>
            <p:nvPr/>
          </p:nvSpPr>
          <p:spPr>
            <a:xfrm>
              <a:off x="6204108" y="3255941"/>
              <a:ext cx="47625" cy="19038"/>
            </a:xfrm>
            <a:custGeom>
              <a:avLst/>
              <a:gdLst>
                <a:gd name="connsiteX0" fmla="*/ 0 w 47625"/>
                <a:gd name="connsiteY0" fmla="*/ 0 h 19038"/>
                <a:gd name="connsiteX1" fmla="*/ 47625 w 47625"/>
                <a:gd name="connsiteY1" fmla="*/ 19038 h 19038"/>
              </a:gdLst>
              <a:ahLst/>
              <a:cxnLst>
                <a:cxn ang="0">
                  <a:pos x="connsiteX0" y="connsiteY0"/>
                </a:cxn>
                <a:cxn ang="0">
                  <a:pos x="connsiteX1" y="connsiteY1"/>
                </a:cxn>
              </a:cxnLst>
              <a:rect l="l" t="t" r="r" b="b"/>
              <a:pathLst>
                <a:path w="47625" h="19038">
                  <a:moveTo>
                    <a:pt x="0" y="0"/>
                  </a:moveTo>
                  <a:lnTo>
                    <a:pt x="476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70" name="Freeform 1869">
              <a:extLst>
                <a:ext uri="{FF2B5EF4-FFF2-40B4-BE49-F238E27FC236}">
                  <a16:creationId xmlns:a16="http://schemas.microsoft.com/office/drawing/2014/main" id="{A88E9ED4-FF57-11B9-60ED-25E0DD5CDB91}"/>
                </a:ext>
              </a:extLst>
            </p:cNvPr>
            <p:cNvSpPr/>
            <p:nvPr/>
          </p:nvSpPr>
          <p:spPr>
            <a:xfrm>
              <a:off x="6251733" y="3274979"/>
              <a:ext cx="28575" cy="38076"/>
            </a:xfrm>
            <a:custGeom>
              <a:avLst/>
              <a:gdLst>
                <a:gd name="connsiteX0" fmla="*/ 0 w 28575"/>
                <a:gd name="connsiteY0" fmla="*/ 0 h 38076"/>
                <a:gd name="connsiteX1" fmla="*/ 28575 w 28575"/>
                <a:gd name="connsiteY1" fmla="*/ 38077 h 38076"/>
              </a:gdLst>
              <a:ahLst/>
              <a:cxnLst>
                <a:cxn ang="0">
                  <a:pos x="connsiteX0" y="connsiteY0"/>
                </a:cxn>
                <a:cxn ang="0">
                  <a:pos x="connsiteX1" y="connsiteY1"/>
                </a:cxn>
              </a:cxnLst>
              <a:rect l="l" t="t" r="r" b="b"/>
              <a:pathLst>
                <a:path w="28575" h="38076">
                  <a:moveTo>
                    <a:pt x="0" y="0"/>
                  </a:moveTo>
                  <a:lnTo>
                    <a:pt x="2857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71" name="Freeform 1870">
              <a:extLst>
                <a:ext uri="{FF2B5EF4-FFF2-40B4-BE49-F238E27FC236}">
                  <a16:creationId xmlns:a16="http://schemas.microsoft.com/office/drawing/2014/main" id="{DBDCD27D-12CF-8138-6149-98C729DB9F8E}"/>
                </a:ext>
              </a:extLst>
            </p:cNvPr>
            <p:cNvSpPr/>
            <p:nvPr/>
          </p:nvSpPr>
          <p:spPr>
            <a:xfrm>
              <a:off x="6280308" y="3303537"/>
              <a:ext cx="28575" cy="9519"/>
            </a:xfrm>
            <a:custGeom>
              <a:avLst/>
              <a:gdLst>
                <a:gd name="connsiteX0" fmla="*/ 0 w 28575"/>
                <a:gd name="connsiteY0" fmla="*/ 9519 h 9519"/>
                <a:gd name="connsiteX1" fmla="*/ 28575 w 28575"/>
                <a:gd name="connsiteY1" fmla="*/ 0 h 9519"/>
              </a:gdLst>
              <a:ahLst/>
              <a:cxnLst>
                <a:cxn ang="0">
                  <a:pos x="connsiteX0" y="connsiteY0"/>
                </a:cxn>
                <a:cxn ang="0">
                  <a:pos x="connsiteX1" y="connsiteY1"/>
                </a:cxn>
              </a:cxnLst>
              <a:rect l="l" t="t" r="r" b="b"/>
              <a:pathLst>
                <a:path w="28575" h="9519">
                  <a:moveTo>
                    <a:pt x="0" y="9519"/>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72" name="Freeform 1871">
              <a:extLst>
                <a:ext uri="{FF2B5EF4-FFF2-40B4-BE49-F238E27FC236}">
                  <a16:creationId xmlns:a16="http://schemas.microsoft.com/office/drawing/2014/main" id="{992619AF-E3D9-F0BD-7D1A-DD1FDEB6D274}"/>
                </a:ext>
              </a:extLst>
            </p:cNvPr>
            <p:cNvSpPr/>
            <p:nvPr/>
          </p:nvSpPr>
          <p:spPr>
            <a:xfrm>
              <a:off x="6308883" y="3303537"/>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73" name="Freeform 1872">
              <a:extLst>
                <a:ext uri="{FF2B5EF4-FFF2-40B4-BE49-F238E27FC236}">
                  <a16:creationId xmlns:a16="http://schemas.microsoft.com/office/drawing/2014/main" id="{556DDAA1-ACBF-291D-8C21-124AB2929A38}"/>
                </a:ext>
              </a:extLst>
            </p:cNvPr>
            <p:cNvSpPr/>
            <p:nvPr/>
          </p:nvSpPr>
          <p:spPr>
            <a:xfrm>
              <a:off x="6308883" y="3322575"/>
              <a:ext cx="9525" cy="66634"/>
            </a:xfrm>
            <a:custGeom>
              <a:avLst/>
              <a:gdLst>
                <a:gd name="connsiteX0" fmla="*/ 9525 w 9525"/>
                <a:gd name="connsiteY0" fmla="*/ 0 h 66634"/>
                <a:gd name="connsiteX1" fmla="*/ 0 w 9525"/>
                <a:gd name="connsiteY1" fmla="*/ 66634 h 66634"/>
              </a:gdLst>
              <a:ahLst/>
              <a:cxnLst>
                <a:cxn ang="0">
                  <a:pos x="connsiteX0" y="connsiteY0"/>
                </a:cxn>
                <a:cxn ang="0">
                  <a:pos x="connsiteX1" y="connsiteY1"/>
                </a:cxn>
              </a:cxnLst>
              <a:rect l="l" t="t" r="r" b="b"/>
              <a:pathLst>
                <a:path w="9525" h="66634">
                  <a:moveTo>
                    <a:pt x="9525"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74" name="Freeform 1873">
              <a:extLst>
                <a:ext uri="{FF2B5EF4-FFF2-40B4-BE49-F238E27FC236}">
                  <a16:creationId xmlns:a16="http://schemas.microsoft.com/office/drawing/2014/main" id="{F95E6457-780E-AF8A-EFF4-9B66C51FC261}"/>
                </a:ext>
              </a:extLst>
            </p:cNvPr>
            <p:cNvSpPr/>
            <p:nvPr/>
          </p:nvSpPr>
          <p:spPr>
            <a:xfrm>
              <a:off x="6308883" y="3389209"/>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75" name="Freeform 1874">
              <a:extLst>
                <a:ext uri="{FF2B5EF4-FFF2-40B4-BE49-F238E27FC236}">
                  <a16:creationId xmlns:a16="http://schemas.microsoft.com/office/drawing/2014/main" id="{9A566AFA-3FA8-7A1B-324C-913FC3E40B9A}"/>
                </a:ext>
              </a:extLst>
            </p:cNvPr>
            <p:cNvSpPr/>
            <p:nvPr/>
          </p:nvSpPr>
          <p:spPr>
            <a:xfrm>
              <a:off x="6327933" y="3398728"/>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76" name="Freeform 1875">
              <a:extLst>
                <a:ext uri="{FF2B5EF4-FFF2-40B4-BE49-F238E27FC236}">
                  <a16:creationId xmlns:a16="http://schemas.microsoft.com/office/drawing/2014/main" id="{A12207E6-0545-C21E-E329-6A8D34D8EC12}"/>
                </a:ext>
              </a:extLst>
            </p:cNvPr>
            <p:cNvSpPr/>
            <p:nvPr/>
          </p:nvSpPr>
          <p:spPr>
            <a:xfrm>
              <a:off x="6337458" y="3398728"/>
              <a:ext cx="28575" cy="28557"/>
            </a:xfrm>
            <a:custGeom>
              <a:avLst/>
              <a:gdLst>
                <a:gd name="connsiteX0" fmla="*/ 0 w 28575"/>
                <a:gd name="connsiteY0" fmla="*/ 0 h 28557"/>
                <a:gd name="connsiteX1" fmla="*/ 28575 w 28575"/>
                <a:gd name="connsiteY1" fmla="*/ 28558 h 28557"/>
              </a:gdLst>
              <a:ahLst/>
              <a:cxnLst>
                <a:cxn ang="0">
                  <a:pos x="connsiteX0" y="connsiteY0"/>
                </a:cxn>
                <a:cxn ang="0">
                  <a:pos x="connsiteX1" y="connsiteY1"/>
                </a:cxn>
              </a:cxnLst>
              <a:rect l="l" t="t" r="r" b="b"/>
              <a:pathLst>
                <a:path w="28575" h="28557">
                  <a:moveTo>
                    <a:pt x="0" y="0"/>
                  </a:moveTo>
                  <a:lnTo>
                    <a:pt x="2857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77" name="Freeform 1876">
              <a:extLst>
                <a:ext uri="{FF2B5EF4-FFF2-40B4-BE49-F238E27FC236}">
                  <a16:creationId xmlns:a16="http://schemas.microsoft.com/office/drawing/2014/main" id="{156B983F-8CEB-CB87-5C9D-ECD938C13ECD}"/>
                </a:ext>
              </a:extLst>
            </p:cNvPr>
            <p:cNvSpPr/>
            <p:nvPr/>
          </p:nvSpPr>
          <p:spPr>
            <a:xfrm>
              <a:off x="6366033" y="3427286"/>
              <a:ext cx="9525" cy="66634"/>
            </a:xfrm>
            <a:custGeom>
              <a:avLst/>
              <a:gdLst>
                <a:gd name="connsiteX0" fmla="*/ 0 w 9525"/>
                <a:gd name="connsiteY0" fmla="*/ 0 h 66634"/>
                <a:gd name="connsiteX1" fmla="*/ 0 w 9525"/>
                <a:gd name="connsiteY1" fmla="*/ 66634 h 66634"/>
              </a:gdLst>
              <a:ahLst/>
              <a:cxnLst>
                <a:cxn ang="0">
                  <a:pos x="connsiteX0" y="connsiteY0"/>
                </a:cxn>
                <a:cxn ang="0">
                  <a:pos x="connsiteX1" y="connsiteY1"/>
                </a:cxn>
              </a:cxnLst>
              <a:rect l="l" t="t" r="r" b="b"/>
              <a:pathLst>
                <a:path w="9525" h="66634">
                  <a:moveTo>
                    <a:pt x="0"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78" name="Freeform 1877">
              <a:extLst>
                <a:ext uri="{FF2B5EF4-FFF2-40B4-BE49-F238E27FC236}">
                  <a16:creationId xmlns:a16="http://schemas.microsoft.com/office/drawing/2014/main" id="{CA07571D-65BB-D07A-0E4D-FBD6914F208C}"/>
                </a:ext>
              </a:extLst>
            </p:cNvPr>
            <p:cNvSpPr/>
            <p:nvPr/>
          </p:nvSpPr>
          <p:spPr>
            <a:xfrm>
              <a:off x="6366033" y="3493920"/>
              <a:ext cx="95250" cy="47595"/>
            </a:xfrm>
            <a:custGeom>
              <a:avLst/>
              <a:gdLst>
                <a:gd name="connsiteX0" fmla="*/ 0 w 95250"/>
                <a:gd name="connsiteY0" fmla="*/ 0 h 47595"/>
                <a:gd name="connsiteX1" fmla="*/ 95250 w 95250"/>
                <a:gd name="connsiteY1" fmla="*/ 47596 h 47595"/>
              </a:gdLst>
              <a:ahLst/>
              <a:cxnLst>
                <a:cxn ang="0">
                  <a:pos x="connsiteX0" y="connsiteY0"/>
                </a:cxn>
                <a:cxn ang="0">
                  <a:pos x="connsiteX1" y="connsiteY1"/>
                </a:cxn>
              </a:cxnLst>
              <a:rect l="l" t="t" r="r" b="b"/>
              <a:pathLst>
                <a:path w="95250" h="47595">
                  <a:moveTo>
                    <a:pt x="0" y="0"/>
                  </a:moveTo>
                  <a:lnTo>
                    <a:pt x="9525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79" name="Freeform 1878">
              <a:extLst>
                <a:ext uri="{FF2B5EF4-FFF2-40B4-BE49-F238E27FC236}">
                  <a16:creationId xmlns:a16="http://schemas.microsoft.com/office/drawing/2014/main" id="{77A4C63A-6A20-AE5C-FA1D-C68F02B55943}"/>
                </a:ext>
              </a:extLst>
            </p:cNvPr>
            <p:cNvSpPr/>
            <p:nvPr/>
          </p:nvSpPr>
          <p:spPr>
            <a:xfrm>
              <a:off x="6461283" y="3541516"/>
              <a:ext cx="38100" cy="95191"/>
            </a:xfrm>
            <a:custGeom>
              <a:avLst/>
              <a:gdLst>
                <a:gd name="connsiteX0" fmla="*/ 0 w 38100"/>
                <a:gd name="connsiteY0" fmla="*/ 0 h 95191"/>
                <a:gd name="connsiteX1" fmla="*/ 38100 w 38100"/>
                <a:gd name="connsiteY1" fmla="*/ 95192 h 95191"/>
              </a:gdLst>
              <a:ahLst/>
              <a:cxnLst>
                <a:cxn ang="0">
                  <a:pos x="connsiteX0" y="connsiteY0"/>
                </a:cxn>
                <a:cxn ang="0">
                  <a:pos x="connsiteX1" y="connsiteY1"/>
                </a:cxn>
              </a:cxnLst>
              <a:rect l="l" t="t" r="r" b="b"/>
              <a:pathLst>
                <a:path w="38100" h="95191">
                  <a:moveTo>
                    <a:pt x="0" y="0"/>
                  </a:moveTo>
                  <a:lnTo>
                    <a:pt x="38100" y="9519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80" name="Freeform 1879">
              <a:extLst>
                <a:ext uri="{FF2B5EF4-FFF2-40B4-BE49-F238E27FC236}">
                  <a16:creationId xmlns:a16="http://schemas.microsoft.com/office/drawing/2014/main" id="{D4663A7F-558C-A4EB-6AA2-F3D025ECFA78}"/>
                </a:ext>
              </a:extLst>
            </p:cNvPr>
            <p:cNvSpPr/>
            <p:nvPr/>
          </p:nvSpPr>
          <p:spPr>
            <a:xfrm>
              <a:off x="6499383" y="3636708"/>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81" name="Freeform 1880">
              <a:extLst>
                <a:ext uri="{FF2B5EF4-FFF2-40B4-BE49-F238E27FC236}">
                  <a16:creationId xmlns:a16="http://schemas.microsoft.com/office/drawing/2014/main" id="{652FA94C-8AD6-30AF-DF48-2A29A627C25A}"/>
                </a:ext>
              </a:extLst>
            </p:cNvPr>
            <p:cNvSpPr/>
            <p:nvPr/>
          </p:nvSpPr>
          <p:spPr>
            <a:xfrm>
              <a:off x="6489858" y="3665266"/>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82" name="Freeform 1881">
              <a:extLst>
                <a:ext uri="{FF2B5EF4-FFF2-40B4-BE49-F238E27FC236}">
                  <a16:creationId xmlns:a16="http://schemas.microsoft.com/office/drawing/2014/main" id="{0DD0674E-355A-D789-FA11-F9E0579B1A66}"/>
                </a:ext>
              </a:extLst>
            </p:cNvPr>
            <p:cNvSpPr/>
            <p:nvPr/>
          </p:nvSpPr>
          <p:spPr>
            <a:xfrm>
              <a:off x="6489858" y="3665266"/>
              <a:ext cx="9525" cy="47595"/>
            </a:xfrm>
            <a:custGeom>
              <a:avLst/>
              <a:gdLst>
                <a:gd name="connsiteX0" fmla="*/ 0 w 9525"/>
                <a:gd name="connsiteY0" fmla="*/ 0 h 47595"/>
                <a:gd name="connsiteX1" fmla="*/ 9525 w 9525"/>
                <a:gd name="connsiteY1" fmla="*/ 47596 h 47595"/>
              </a:gdLst>
              <a:ahLst/>
              <a:cxnLst>
                <a:cxn ang="0">
                  <a:pos x="connsiteX0" y="connsiteY0"/>
                </a:cxn>
                <a:cxn ang="0">
                  <a:pos x="connsiteX1" y="connsiteY1"/>
                </a:cxn>
              </a:cxnLst>
              <a:rect l="l" t="t" r="r" b="b"/>
              <a:pathLst>
                <a:path w="9525" h="47595">
                  <a:moveTo>
                    <a:pt x="0" y="0"/>
                  </a:moveTo>
                  <a:lnTo>
                    <a:pt x="9525"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83" name="Freeform 1882">
              <a:extLst>
                <a:ext uri="{FF2B5EF4-FFF2-40B4-BE49-F238E27FC236}">
                  <a16:creationId xmlns:a16="http://schemas.microsoft.com/office/drawing/2014/main" id="{6B05FC1D-7913-2A4F-72F6-CB9B5AFD5685}"/>
                </a:ext>
              </a:extLst>
            </p:cNvPr>
            <p:cNvSpPr/>
            <p:nvPr/>
          </p:nvSpPr>
          <p:spPr>
            <a:xfrm>
              <a:off x="6223158" y="3712862"/>
              <a:ext cx="276225" cy="9519"/>
            </a:xfrm>
            <a:custGeom>
              <a:avLst/>
              <a:gdLst>
                <a:gd name="connsiteX0" fmla="*/ 276225 w 276225"/>
                <a:gd name="connsiteY0" fmla="*/ 0 h 9519"/>
                <a:gd name="connsiteX1" fmla="*/ 0 w 276225"/>
                <a:gd name="connsiteY1" fmla="*/ 9519 h 9519"/>
              </a:gdLst>
              <a:ahLst/>
              <a:cxnLst>
                <a:cxn ang="0">
                  <a:pos x="connsiteX0" y="connsiteY0"/>
                </a:cxn>
                <a:cxn ang="0">
                  <a:pos x="connsiteX1" y="connsiteY1"/>
                </a:cxn>
              </a:cxnLst>
              <a:rect l="l" t="t" r="r" b="b"/>
              <a:pathLst>
                <a:path w="276225" h="9519">
                  <a:moveTo>
                    <a:pt x="2762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84" name="Freeform 1883">
              <a:extLst>
                <a:ext uri="{FF2B5EF4-FFF2-40B4-BE49-F238E27FC236}">
                  <a16:creationId xmlns:a16="http://schemas.microsoft.com/office/drawing/2014/main" id="{7DDBCABD-B48B-2711-A0D7-8223F22680B5}"/>
                </a:ext>
              </a:extLst>
            </p:cNvPr>
            <p:cNvSpPr/>
            <p:nvPr/>
          </p:nvSpPr>
          <p:spPr>
            <a:xfrm>
              <a:off x="6223158" y="3722381"/>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85" name="Freeform 1884">
              <a:extLst>
                <a:ext uri="{FF2B5EF4-FFF2-40B4-BE49-F238E27FC236}">
                  <a16:creationId xmlns:a16="http://schemas.microsoft.com/office/drawing/2014/main" id="{DE1C1A90-F04E-3680-023A-6E7D50CBE81C}"/>
                </a:ext>
              </a:extLst>
            </p:cNvPr>
            <p:cNvSpPr/>
            <p:nvPr/>
          </p:nvSpPr>
          <p:spPr>
            <a:xfrm>
              <a:off x="6080283" y="3760458"/>
              <a:ext cx="142875" cy="9519"/>
            </a:xfrm>
            <a:custGeom>
              <a:avLst/>
              <a:gdLst>
                <a:gd name="connsiteX0" fmla="*/ 142875 w 142875"/>
                <a:gd name="connsiteY0" fmla="*/ 0 h 9519"/>
                <a:gd name="connsiteX1" fmla="*/ 0 w 142875"/>
                <a:gd name="connsiteY1" fmla="*/ 0 h 9519"/>
              </a:gdLst>
              <a:ahLst/>
              <a:cxnLst>
                <a:cxn ang="0">
                  <a:pos x="connsiteX0" y="connsiteY0"/>
                </a:cxn>
                <a:cxn ang="0">
                  <a:pos x="connsiteX1" y="connsiteY1"/>
                </a:cxn>
              </a:cxnLst>
              <a:rect l="l" t="t" r="r" b="b"/>
              <a:pathLst>
                <a:path w="142875" h="9519">
                  <a:moveTo>
                    <a:pt x="1428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86" name="Freeform 1885">
              <a:extLst>
                <a:ext uri="{FF2B5EF4-FFF2-40B4-BE49-F238E27FC236}">
                  <a16:creationId xmlns:a16="http://schemas.microsoft.com/office/drawing/2014/main" id="{A8BCB96E-F80F-9B65-74E2-26ABFC7B8B0D}"/>
                </a:ext>
              </a:extLst>
            </p:cNvPr>
            <p:cNvSpPr/>
            <p:nvPr/>
          </p:nvSpPr>
          <p:spPr>
            <a:xfrm>
              <a:off x="6080283" y="3760458"/>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87" name="Freeform 1886">
              <a:extLst>
                <a:ext uri="{FF2B5EF4-FFF2-40B4-BE49-F238E27FC236}">
                  <a16:creationId xmlns:a16="http://schemas.microsoft.com/office/drawing/2014/main" id="{A046FDCD-C780-4BD9-3C29-237CD051D9A9}"/>
                </a:ext>
              </a:extLst>
            </p:cNvPr>
            <p:cNvSpPr/>
            <p:nvPr/>
          </p:nvSpPr>
          <p:spPr>
            <a:xfrm>
              <a:off x="6013608" y="3808054"/>
              <a:ext cx="66675" cy="9519"/>
            </a:xfrm>
            <a:custGeom>
              <a:avLst/>
              <a:gdLst>
                <a:gd name="connsiteX0" fmla="*/ 66675 w 66675"/>
                <a:gd name="connsiteY0" fmla="*/ 0 h 9519"/>
                <a:gd name="connsiteX1" fmla="*/ 0 w 66675"/>
                <a:gd name="connsiteY1" fmla="*/ 0 h 9519"/>
              </a:gdLst>
              <a:ahLst/>
              <a:cxnLst>
                <a:cxn ang="0">
                  <a:pos x="connsiteX0" y="connsiteY0"/>
                </a:cxn>
                <a:cxn ang="0">
                  <a:pos x="connsiteX1" y="connsiteY1"/>
                </a:cxn>
              </a:cxnLst>
              <a:rect l="l" t="t" r="r" b="b"/>
              <a:pathLst>
                <a:path w="66675" h="9519">
                  <a:moveTo>
                    <a:pt x="666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88" name="Freeform 1887">
              <a:extLst>
                <a:ext uri="{FF2B5EF4-FFF2-40B4-BE49-F238E27FC236}">
                  <a16:creationId xmlns:a16="http://schemas.microsoft.com/office/drawing/2014/main" id="{13B186A3-32A7-C683-BBCC-1D54AFCA7D69}"/>
                </a:ext>
              </a:extLst>
            </p:cNvPr>
            <p:cNvSpPr/>
            <p:nvPr/>
          </p:nvSpPr>
          <p:spPr>
            <a:xfrm>
              <a:off x="5965983" y="3808054"/>
              <a:ext cx="47625" cy="47595"/>
            </a:xfrm>
            <a:custGeom>
              <a:avLst/>
              <a:gdLst>
                <a:gd name="connsiteX0" fmla="*/ 47625 w 47625"/>
                <a:gd name="connsiteY0" fmla="*/ 0 h 47595"/>
                <a:gd name="connsiteX1" fmla="*/ 0 w 47625"/>
                <a:gd name="connsiteY1" fmla="*/ 47596 h 47595"/>
              </a:gdLst>
              <a:ahLst/>
              <a:cxnLst>
                <a:cxn ang="0">
                  <a:pos x="connsiteX0" y="connsiteY0"/>
                </a:cxn>
                <a:cxn ang="0">
                  <a:pos x="connsiteX1" y="connsiteY1"/>
                </a:cxn>
              </a:cxnLst>
              <a:rect l="l" t="t" r="r" b="b"/>
              <a:pathLst>
                <a:path w="47625" h="47595">
                  <a:moveTo>
                    <a:pt x="4762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89" name="Freeform 1888">
              <a:extLst>
                <a:ext uri="{FF2B5EF4-FFF2-40B4-BE49-F238E27FC236}">
                  <a16:creationId xmlns:a16="http://schemas.microsoft.com/office/drawing/2014/main" id="{F636755A-B2DC-D7B5-9D09-9E34317263D3}"/>
                </a:ext>
              </a:extLst>
            </p:cNvPr>
            <p:cNvSpPr/>
            <p:nvPr/>
          </p:nvSpPr>
          <p:spPr>
            <a:xfrm>
              <a:off x="5927883" y="3855650"/>
              <a:ext cx="38100" cy="38076"/>
            </a:xfrm>
            <a:custGeom>
              <a:avLst/>
              <a:gdLst>
                <a:gd name="connsiteX0" fmla="*/ 38100 w 38100"/>
                <a:gd name="connsiteY0" fmla="*/ 0 h 38076"/>
                <a:gd name="connsiteX1" fmla="*/ 0 w 38100"/>
                <a:gd name="connsiteY1" fmla="*/ 38077 h 38076"/>
              </a:gdLst>
              <a:ahLst/>
              <a:cxnLst>
                <a:cxn ang="0">
                  <a:pos x="connsiteX0" y="connsiteY0"/>
                </a:cxn>
                <a:cxn ang="0">
                  <a:pos x="connsiteX1" y="connsiteY1"/>
                </a:cxn>
              </a:cxnLst>
              <a:rect l="l" t="t" r="r" b="b"/>
              <a:pathLst>
                <a:path w="38100" h="38076">
                  <a:moveTo>
                    <a:pt x="3810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90" name="Freeform 1889">
              <a:extLst>
                <a:ext uri="{FF2B5EF4-FFF2-40B4-BE49-F238E27FC236}">
                  <a16:creationId xmlns:a16="http://schemas.microsoft.com/office/drawing/2014/main" id="{EFA2F0B7-1E20-FB28-BC6F-488D17C4F412}"/>
                </a:ext>
              </a:extLst>
            </p:cNvPr>
            <p:cNvSpPr/>
            <p:nvPr/>
          </p:nvSpPr>
          <p:spPr>
            <a:xfrm>
              <a:off x="5794533" y="3893727"/>
              <a:ext cx="133350" cy="9519"/>
            </a:xfrm>
            <a:custGeom>
              <a:avLst/>
              <a:gdLst>
                <a:gd name="connsiteX0" fmla="*/ 133350 w 133350"/>
                <a:gd name="connsiteY0" fmla="*/ 0 h 9519"/>
                <a:gd name="connsiteX1" fmla="*/ 0 w 133350"/>
                <a:gd name="connsiteY1" fmla="*/ 9519 h 9519"/>
              </a:gdLst>
              <a:ahLst/>
              <a:cxnLst>
                <a:cxn ang="0">
                  <a:pos x="connsiteX0" y="connsiteY0"/>
                </a:cxn>
                <a:cxn ang="0">
                  <a:pos x="connsiteX1" y="connsiteY1"/>
                </a:cxn>
              </a:cxnLst>
              <a:rect l="l" t="t" r="r" b="b"/>
              <a:pathLst>
                <a:path w="133350" h="9519">
                  <a:moveTo>
                    <a:pt x="1333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91" name="Freeform 1890">
              <a:extLst>
                <a:ext uri="{FF2B5EF4-FFF2-40B4-BE49-F238E27FC236}">
                  <a16:creationId xmlns:a16="http://schemas.microsoft.com/office/drawing/2014/main" id="{E1056F2F-5FD9-B1BA-8C7E-419C0C51D6A0}"/>
                </a:ext>
              </a:extLst>
            </p:cNvPr>
            <p:cNvSpPr/>
            <p:nvPr/>
          </p:nvSpPr>
          <p:spPr>
            <a:xfrm>
              <a:off x="5794533" y="3903246"/>
              <a:ext cx="9525" cy="123749"/>
            </a:xfrm>
            <a:custGeom>
              <a:avLst/>
              <a:gdLst>
                <a:gd name="connsiteX0" fmla="*/ 0 w 9525"/>
                <a:gd name="connsiteY0" fmla="*/ 0 h 123749"/>
                <a:gd name="connsiteX1" fmla="*/ 0 w 9525"/>
                <a:gd name="connsiteY1" fmla="*/ 123750 h 123749"/>
              </a:gdLst>
              <a:ahLst/>
              <a:cxnLst>
                <a:cxn ang="0">
                  <a:pos x="connsiteX0" y="connsiteY0"/>
                </a:cxn>
                <a:cxn ang="0">
                  <a:pos x="connsiteX1" y="connsiteY1"/>
                </a:cxn>
              </a:cxnLst>
              <a:rect l="l" t="t" r="r" b="b"/>
              <a:pathLst>
                <a:path w="9525" h="123749">
                  <a:moveTo>
                    <a:pt x="0" y="0"/>
                  </a:moveTo>
                  <a:lnTo>
                    <a:pt x="0" y="12375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92" name="Freeform 1891">
              <a:extLst>
                <a:ext uri="{FF2B5EF4-FFF2-40B4-BE49-F238E27FC236}">
                  <a16:creationId xmlns:a16="http://schemas.microsoft.com/office/drawing/2014/main" id="{5F271252-93DD-DF50-3497-784203FB6519}"/>
                </a:ext>
              </a:extLst>
            </p:cNvPr>
            <p:cNvSpPr/>
            <p:nvPr/>
          </p:nvSpPr>
          <p:spPr>
            <a:xfrm>
              <a:off x="5642133" y="4026995"/>
              <a:ext cx="152400" cy="152307"/>
            </a:xfrm>
            <a:custGeom>
              <a:avLst/>
              <a:gdLst>
                <a:gd name="connsiteX0" fmla="*/ 152400 w 152400"/>
                <a:gd name="connsiteY0" fmla="*/ 0 h 152307"/>
                <a:gd name="connsiteX1" fmla="*/ 0 w 152400"/>
                <a:gd name="connsiteY1" fmla="*/ 152307 h 152307"/>
              </a:gdLst>
              <a:ahLst/>
              <a:cxnLst>
                <a:cxn ang="0">
                  <a:pos x="connsiteX0" y="connsiteY0"/>
                </a:cxn>
                <a:cxn ang="0">
                  <a:pos x="connsiteX1" y="connsiteY1"/>
                </a:cxn>
              </a:cxnLst>
              <a:rect l="l" t="t" r="r" b="b"/>
              <a:pathLst>
                <a:path w="152400" h="152307">
                  <a:moveTo>
                    <a:pt x="152400" y="0"/>
                  </a:moveTo>
                  <a:lnTo>
                    <a:pt x="0" y="15230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93" name="Freeform 1892">
              <a:extLst>
                <a:ext uri="{FF2B5EF4-FFF2-40B4-BE49-F238E27FC236}">
                  <a16:creationId xmlns:a16="http://schemas.microsoft.com/office/drawing/2014/main" id="{77EDE4D1-4B60-9949-2273-983D732FACD0}"/>
                </a:ext>
              </a:extLst>
            </p:cNvPr>
            <p:cNvSpPr/>
            <p:nvPr/>
          </p:nvSpPr>
          <p:spPr>
            <a:xfrm>
              <a:off x="4480083" y="2037483"/>
              <a:ext cx="476250" cy="228460"/>
            </a:xfrm>
            <a:custGeom>
              <a:avLst/>
              <a:gdLst>
                <a:gd name="connsiteX0" fmla="*/ 466725 w 476250"/>
                <a:gd name="connsiteY0" fmla="*/ 228461 h 228460"/>
                <a:gd name="connsiteX1" fmla="*/ 361950 w 476250"/>
                <a:gd name="connsiteY1" fmla="*/ 209422 h 228460"/>
                <a:gd name="connsiteX2" fmla="*/ 361950 w 476250"/>
                <a:gd name="connsiteY2" fmla="*/ 228461 h 228460"/>
                <a:gd name="connsiteX3" fmla="*/ 95250 w 476250"/>
                <a:gd name="connsiteY3" fmla="*/ 228461 h 228460"/>
                <a:gd name="connsiteX4" fmla="*/ 95250 w 476250"/>
                <a:gd name="connsiteY4" fmla="*/ 123750 h 228460"/>
                <a:gd name="connsiteX5" fmla="*/ 28575 w 476250"/>
                <a:gd name="connsiteY5" fmla="*/ 123750 h 228460"/>
                <a:gd name="connsiteX6" fmla="*/ 19050 w 476250"/>
                <a:gd name="connsiteY6" fmla="*/ 57115 h 228460"/>
                <a:gd name="connsiteX7" fmla="*/ 0 w 476250"/>
                <a:gd name="connsiteY7" fmla="*/ 28558 h 228460"/>
                <a:gd name="connsiteX8" fmla="*/ 0 w 476250"/>
                <a:gd name="connsiteY8" fmla="*/ 0 h 228460"/>
                <a:gd name="connsiteX9" fmla="*/ 400050 w 476250"/>
                <a:gd name="connsiteY9" fmla="*/ 0 h 228460"/>
                <a:gd name="connsiteX10" fmla="*/ 438150 w 476250"/>
                <a:gd name="connsiteY10" fmla="*/ 57115 h 228460"/>
                <a:gd name="connsiteX11" fmla="*/ 419100 w 476250"/>
                <a:gd name="connsiteY11" fmla="*/ 76154 h 228460"/>
                <a:gd name="connsiteX12" fmla="*/ 428625 w 476250"/>
                <a:gd name="connsiteY12" fmla="*/ 85673 h 228460"/>
                <a:gd name="connsiteX13" fmla="*/ 419100 w 476250"/>
                <a:gd name="connsiteY13" fmla="*/ 152307 h 228460"/>
                <a:gd name="connsiteX14" fmla="*/ 476250 w 476250"/>
                <a:gd name="connsiteY14" fmla="*/ 142788 h 228460"/>
                <a:gd name="connsiteX15" fmla="*/ 476250 w 476250"/>
                <a:gd name="connsiteY15" fmla="*/ 199903 h 228460"/>
                <a:gd name="connsiteX16" fmla="*/ 466725 w 476250"/>
                <a:gd name="connsiteY16" fmla="*/ 228461 h 228460"/>
                <a:gd name="connsiteX17" fmla="*/ 466725 w 476250"/>
                <a:gd name="connsiteY17" fmla="*/ 228461 h 228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228460">
                  <a:moveTo>
                    <a:pt x="466725" y="228461"/>
                  </a:moveTo>
                  <a:lnTo>
                    <a:pt x="361950" y="209422"/>
                  </a:lnTo>
                  <a:lnTo>
                    <a:pt x="361950" y="228461"/>
                  </a:lnTo>
                  <a:lnTo>
                    <a:pt x="95250" y="228461"/>
                  </a:lnTo>
                  <a:lnTo>
                    <a:pt x="95250" y="123750"/>
                  </a:lnTo>
                  <a:lnTo>
                    <a:pt x="28575" y="123750"/>
                  </a:lnTo>
                  <a:lnTo>
                    <a:pt x="19050" y="57115"/>
                  </a:lnTo>
                  <a:lnTo>
                    <a:pt x="0" y="28558"/>
                  </a:lnTo>
                  <a:lnTo>
                    <a:pt x="0" y="0"/>
                  </a:lnTo>
                  <a:lnTo>
                    <a:pt x="400050" y="0"/>
                  </a:lnTo>
                  <a:lnTo>
                    <a:pt x="438150" y="57115"/>
                  </a:lnTo>
                  <a:lnTo>
                    <a:pt x="419100" y="76154"/>
                  </a:lnTo>
                  <a:lnTo>
                    <a:pt x="428625" y="85673"/>
                  </a:lnTo>
                  <a:lnTo>
                    <a:pt x="419100" y="152307"/>
                  </a:lnTo>
                  <a:lnTo>
                    <a:pt x="476250" y="142788"/>
                  </a:lnTo>
                  <a:lnTo>
                    <a:pt x="476250" y="199903"/>
                  </a:lnTo>
                  <a:lnTo>
                    <a:pt x="466725" y="228461"/>
                  </a:lnTo>
                  <a:lnTo>
                    <a:pt x="466725" y="228461"/>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94" name="Freeform 1893">
              <a:extLst>
                <a:ext uri="{FF2B5EF4-FFF2-40B4-BE49-F238E27FC236}">
                  <a16:creationId xmlns:a16="http://schemas.microsoft.com/office/drawing/2014/main" id="{7ADF950D-039E-7C53-905B-5E2788F4AE1C}"/>
                </a:ext>
              </a:extLst>
            </p:cNvPr>
            <p:cNvSpPr/>
            <p:nvPr/>
          </p:nvSpPr>
          <p:spPr>
            <a:xfrm>
              <a:off x="4842033" y="2246906"/>
              <a:ext cx="104775" cy="19038"/>
            </a:xfrm>
            <a:custGeom>
              <a:avLst/>
              <a:gdLst>
                <a:gd name="connsiteX0" fmla="*/ 104775 w 104775"/>
                <a:gd name="connsiteY0" fmla="*/ 19038 h 19038"/>
                <a:gd name="connsiteX1" fmla="*/ 0 w 104775"/>
                <a:gd name="connsiteY1" fmla="*/ 0 h 19038"/>
              </a:gdLst>
              <a:ahLst/>
              <a:cxnLst>
                <a:cxn ang="0">
                  <a:pos x="connsiteX0" y="connsiteY0"/>
                </a:cxn>
                <a:cxn ang="0">
                  <a:pos x="connsiteX1" y="connsiteY1"/>
                </a:cxn>
              </a:cxnLst>
              <a:rect l="l" t="t" r="r" b="b"/>
              <a:pathLst>
                <a:path w="104775" h="19038">
                  <a:moveTo>
                    <a:pt x="1047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95" name="Freeform 1894">
              <a:extLst>
                <a:ext uri="{FF2B5EF4-FFF2-40B4-BE49-F238E27FC236}">
                  <a16:creationId xmlns:a16="http://schemas.microsoft.com/office/drawing/2014/main" id="{F87F4968-CB6D-2DF0-823D-B74252020E57}"/>
                </a:ext>
              </a:extLst>
            </p:cNvPr>
            <p:cNvSpPr/>
            <p:nvPr/>
          </p:nvSpPr>
          <p:spPr>
            <a:xfrm>
              <a:off x="4842033" y="2246906"/>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96" name="Freeform 1895">
              <a:extLst>
                <a:ext uri="{FF2B5EF4-FFF2-40B4-BE49-F238E27FC236}">
                  <a16:creationId xmlns:a16="http://schemas.microsoft.com/office/drawing/2014/main" id="{C68743DA-E6C0-CA7F-0D79-DD2137766F74}"/>
                </a:ext>
              </a:extLst>
            </p:cNvPr>
            <p:cNvSpPr/>
            <p:nvPr/>
          </p:nvSpPr>
          <p:spPr>
            <a:xfrm>
              <a:off x="4575333" y="2265944"/>
              <a:ext cx="266700" cy="9519"/>
            </a:xfrm>
            <a:custGeom>
              <a:avLst/>
              <a:gdLst>
                <a:gd name="connsiteX0" fmla="*/ 266700 w 266700"/>
                <a:gd name="connsiteY0" fmla="*/ 0 h 9519"/>
                <a:gd name="connsiteX1" fmla="*/ 0 w 266700"/>
                <a:gd name="connsiteY1" fmla="*/ 0 h 9519"/>
              </a:gdLst>
              <a:ahLst/>
              <a:cxnLst>
                <a:cxn ang="0">
                  <a:pos x="connsiteX0" y="connsiteY0"/>
                </a:cxn>
                <a:cxn ang="0">
                  <a:pos x="connsiteX1" y="connsiteY1"/>
                </a:cxn>
              </a:cxnLst>
              <a:rect l="l" t="t" r="r" b="b"/>
              <a:pathLst>
                <a:path w="266700" h="9519">
                  <a:moveTo>
                    <a:pt x="26670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97" name="Freeform 1896">
              <a:extLst>
                <a:ext uri="{FF2B5EF4-FFF2-40B4-BE49-F238E27FC236}">
                  <a16:creationId xmlns:a16="http://schemas.microsoft.com/office/drawing/2014/main" id="{AE5A7B7C-2924-C25D-1B47-F48F832ED5BE}"/>
                </a:ext>
              </a:extLst>
            </p:cNvPr>
            <p:cNvSpPr/>
            <p:nvPr/>
          </p:nvSpPr>
          <p:spPr>
            <a:xfrm>
              <a:off x="4575333" y="2161233"/>
              <a:ext cx="9525" cy="104711"/>
            </a:xfrm>
            <a:custGeom>
              <a:avLst/>
              <a:gdLst>
                <a:gd name="connsiteX0" fmla="*/ 0 w 9525"/>
                <a:gd name="connsiteY0" fmla="*/ 104711 h 104711"/>
                <a:gd name="connsiteX1" fmla="*/ 0 w 9525"/>
                <a:gd name="connsiteY1" fmla="*/ 0 h 104711"/>
              </a:gdLst>
              <a:ahLst/>
              <a:cxnLst>
                <a:cxn ang="0">
                  <a:pos x="connsiteX0" y="connsiteY0"/>
                </a:cxn>
                <a:cxn ang="0">
                  <a:pos x="connsiteX1" y="connsiteY1"/>
                </a:cxn>
              </a:cxnLst>
              <a:rect l="l" t="t" r="r" b="b"/>
              <a:pathLst>
                <a:path w="9525" h="104711">
                  <a:moveTo>
                    <a:pt x="0"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98" name="Freeform 1897">
              <a:extLst>
                <a:ext uri="{FF2B5EF4-FFF2-40B4-BE49-F238E27FC236}">
                  <a16:creationId xmlns:a16="http://schemas.microsoft.com/office/drawing/2014/main" id="{6028B9A0-3C81-7762-5B37-25E7D1064A63}"/>
                </a:ext>
              </a:extLst>
            </p:cNvPr>
            <p:cNvSpPr/>
            <p:nvPr/>
          </p:nvSpPr>
          <p:spPr>
            <a:xfrm>
              <a:off x="4508658" y="2161233"/>
              <a:ext cx="66675" cy="9519"/>
            </a:xfrm>
            <a:custGeom>
              <a:avLst/>
              <a:gdLst>
                <a:gd name="connsiteX0" fmla="*/ 66675 w 66675"/>
                <a:gd name="connsiteY0" fmla="*/ 0 h 9519"/>
                <a:gd name="connsiteX1" fmla="*/ 0 w 66675"/>
                <a:gd name="connsiteY1" fmla="*/ 0 h 9519"/>
              </a:gdLst>
              <a:ahLst/>
              <a:cxnLst>
                <a:cxn ang="0">
                  <a:pos x="connsiteX0" y="connsiteY0"/>
                </a:cxn>
                <a:cxn ang="0">
                  <a:pos x="connsiteX1" y="connsiteY1"/>
                </a:cxn>
              </a:cxnLst>
              <a:rect l="l" t="t" r="r" b="b"/>
              <a:pathLst>
                <a:path w="66675" h="9519">
                  <a:moveTo>
                    <a:pt x="666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899" name="Freeform 1898">
              <a:extLst>
                <a:ext uri="{FF2B5EF4-FFF2-40B4-BE49-F238E27FC236}">
                  <a16:creationId xmlns:a16="http://schemas.microsoft.com/office/drawing/2014/main" id="{E91FC682-664B-2415-78E7-13424A6DDA96}"/>
                </a:ext>
              </a:extLst>
            </p:cNvPr>
            <p:cNvSpPr/>
            <p:nvPr/>
          </p:nvSpPr>
          <p:spPr>
            <a:xfrm>
              <a:off x="4499133" y="2094599"/>
              <a:ext cx="9525" cy="66634"/>
            </a:xfrm>
            <a:custGeom>
              <a:avLst/>
              <a:gdLst>
                <a:gd name="connsiteX0" fmla="*/ 9525 w 9525"/>
                <a:gd name="connsiteY0" fmla="*/ 66634 h 66634"/>
                <a:gd name="connsiteX1" fmla="*/ 0 w 9525"/>
                <a:gd name="connsiteY1" fmla="*/ 0 h 66634"/>
              </a:gdLst>
              <a:ahLst/>
              <a:cxnLst>
                <a:cxn ang="0">
                  <a:pos x="connsiteX0" y="connsiteY0"/>
                </a:cxn>
                <a:cxn ang="0">
                  <a:pos x="connsiteX1" y="connsiteY1"/>
                </a:cxn>
              </a:cxnLst>
              <a:rect l="l" t="t" r="r" b="b"/>
              <a:pathLst>
                <a:path w="9525" h="66634">
                  <a:moveTo>
                    <a:pt x="9525"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00" name="Freeform 1899">
              <a:extLst>
                <a:ext uri="{FF2B5EF4-FFF2-40B4-BE49-F238E27FC236}">
                  <a16:creationId xmlns:a16="http://schemas.microsoft.com/office/drawing/2014/main" id="{3A606163-A893-52A8-8E3E-9FAA2AA046C8}"/>
                </a:ext>
              </a:extLst>
            </p:cNvPr>
            <p:cNvSpPr/>
            <p:nvPr/>
          </p:nvSpPr>
          <p:spPr>
            <a:xfrm>
              <a:off x="4480083" y="2066041"/>
              <a:ext cx="19050" cy="28557"/>
            </a:xfrm>
            <a:custGeom>
              <a:avLst/>
              <a:gdLst>
                <a:gd name="connsiteX0" fmla="*/ 19050 w 19050"/>
                <a:gd name="connsiteY0" fmla="*/ 28558 h 28557"/>
                <a:gd name="connsiteX1" fmla="*/ 0 w 19050"/>
                <a:gd name="connsiteY1" fmla="*/ 0 h 28557"/>
              </a:gdLst>
              <a:ahLst/>
              <a:cxnLst>
                <a:cxn ang="0">
                  <a:pos x="connsiteX0" y="connsiteY0"/>
                </a:cxn>
                <a:cxn ang="0">
                  <a:pos x="connsiteX1" y="connsiteY1"/>
                </a:cxn>
              </a:cxnLst>
              <a:rect l="l" t="t" r="r" b="b"/>
              <a:pathLst>
                <a:path w="19050" h="28557">
                  <a:moveTo>
                    <a:pt x="1905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01" name="Freeform 1900">
              <a:extLst>
                <a:ext uri="{FF2B5EF4-FFF2-40B4-BE49-F238E27FC236}">
                  <a16:creationId xmlns:a16="http://schemas.microsoft.com/office/drawing/2014/main" id="{47C49BDF-FD27-A952-032C-79FD6626D625}"/>
                </a:ext>
              </a:extLst>
            </p:cNvPr>
            <p:cNvSpPr/>
            <p:nvPr/>
          </p:nvSpPr>
          <p:spPr>
            <a:xfrm>
              <a:off x="4480083" y="2037483"/>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02" name="Freeform 1901">
              <a:extLst>
                <a:ext uri="{FF2B5EF4-FFF2-40B4-BE49-F238E27FC236}">
                  <a16:creationId xmlns:a16="http://schemas.microsoft.com/office/drawing/2014/main" id="{299802F5-3361-351E-A02C-8C4BFFAD599B}"/>
                </a:ext>
              </a:extLst>
            </p:cNvPr>
            <p:cNvSpPr/>
            <p:nvPr/>
          </p:nvSpPr>
          <p:spPr>
            <a:xfrm>
              <a:off x="4480083" y="2037483"/>
              <a:ext cx="400050" cy="9519"/>
            </a:xfrm>
            <a:custGeom>
              <a:avLst/>
              <a:gdLst>
                <a:gd name="connsiteX0" fmla="*/ 0 w 400050"/>
                <a:gd name="connsiteY0" fmla="*/ 0 h 9519"/>
                <a:gd name="connsiteX1" fmla="*/ 400050 w 400050"/>
                <a:gd name="connsiteY1" fmla="*/ 0 h 9519"/>
              </a:gdLst>
              <a:ahLst/>
              <a:cxnLst>
                <a:cxn ang="0">
                  <a:pos x="connsiteX0" y="connsiteY0"/>
                </a:cxn>
                <a:cxn ang="0">
                  <a:pos x="connsiteX1" y="connsiteY1"/>
                </a:cxn>
              </a:cxnLst>
              <a:rect l="l" t="t" r="r" b="b"/>
              <a:pathLst>
                <a:path w="400050" h="9519">
                  <a:moveTo>
                    <a:pt x="0" y="0"/>
                  </a:moveTo>
                  <a:lnTo>
                    <a:pt x="400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03" name="Freeform 1902">
              <a:extLst>
                <a:ext uri="{FF2B5EF4-FFF2-40B4-BE49-F238E27FC236}">
                  <a16:creationId xmlns:a16="http://schemas.microsoft.com/office/drawing/2014/main" id="{257DCCC0-3E8C-0D44-74C7-852A3A29513B}"/>
                </a:ext>
              </a:extLst>
            </p:cNvPr>
            <p:cNvSpPr/>
            <p:nvPr/>
          </p:nvSpPr>
          <p:spPr>
            <a:xfrm>
              <a:off x="4880133" y="2037483"/>
              <a:ext cx="38100" cy="57115"/>
            </a:xfrm>
            <a:custGeom>
              <a:avLst/>
              <a:gdLst>
                <a:gd name="connsiteX0" fmla="*/ 0 w 38100"/>
                <a:gd name="connsiteY0" fmla="*/ 0 h 57115"/>
                <a:gd name="connsiteX1" fmla="*/ 38100 w 38100"/>
                <a:gd name="connsiteY1" fmla="*/ 57115 h 57115"/>
              </a:gdLst>
              <a:ahLst/>
              <a:cxnLst>
                <a:cxn ang="0">
                  <a:pos x="connsiteX0" y="connsiteY0"/>
                </a:cxn>
                <a:cxn ang="0">
                  <a:pos x="connsiteX1" y="connsiteY1"/>
                </a:cxn>
              </a:cxnLst>
              <a:rect l="l" t="t" r="r" b="b"/>
              <a:pathLst>
                <a:path w="38100" h="57115">
                  <a:moveTo>
                    <a:pt x="0" y="0"/>
                  </a:moveTo>
                  <a:lnTo>
                    <a:pt x="3810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04" name="Freeform 1903">
              <a:extLst>
                <a:ext uri="{FF2B5EF4-FFF2-40B4-BE49-F238E27FC236}">
                  <a16:creationId xmlns:a16="http://schemas.microsoft.com/office/drawing/2014/main" id="{FAC202BF-521A-7AC8-A8B6-930A784048FF}"/>
                </a:ext>
              </a:extLst>
            </p:cNvPr>
            <p:cNvSpPr/>
            <p:nvPr/>
          </p:nvSpPr>
          <p:spPr>
            <a:xfrm>
              <a:off x="4899183" y="2094599"/>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05" name="Freeform 1904">
              <a:extLst>
                <a:ext uri="{FF2B5EF4-FFF2-40B4-BE49-F238E27FC236}">
                  <a16:creationId xmlns:a16="http://schemas.microsoft.com/office/drawing/2014/main" id="{55A27DA1-CB1A-9CCD-1F01-B41C662FE056}"/>
                </a:ext>
              </a:extLst>
            </p:cNvPr>
            <p:cNvSpPr/>
            <p:nvPr/>
          </p:nvSpPr>
          <p:spPr>
            <a:xfrm>
              <a:off x="4899183" y="2113637"/>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06" name="Freeform 1905">
              <a:extLst>
                <a:ext uri="{FF2B5EF4-FFF2-40B4-BE49-F238E27FC236}">
                  <a16:creationId xmlns:a16="http://schemas.microsoft.com/office/drawing/2014/main" id="{AD4139E5-EC5B-B9D5-8A87-32F65ACA87FE}"/>
                </a:ext>
              </a:extLst>
            </p:cNvPr>
            <p:cNvSpPr/>
            <p:nvPr/>
          </p:nvSpPr>
          <p:spPr>
            <a:xfrm>
              <a:off x="4899183" y="2123156"/>
              <a:ext cx="9525" cy="66634"/>
            </a:xfrm>
            <a:custGeom>
              <a:avLst/>
              <a:gdLst>
                <a:gd name="connsiteX0" fmla="*/ 9525 w 9525"/>
                <a:gd name="connsiteY0" fmla="*/ 0 h 66634"/>
                <a:gd name="connsiteX1" fmla="*/ 0 w 9525"/>
                <a:gd name="connsiteY1" fmla="*/ 66634 h 66634"/>
              </a:gdLst>
              <a:ahLst/>
              <a:cxnLst>
                <a:cxn ang="0">
                  <a:pos x="connsiteX0" y="connsiteY0"/>
                </a:cxn>
                <a:cxn ang="0">
                  <a:pos x="connsiteX1" y="connsiteY1"/>
                </a:cxn>
              </a:cxnLst>
              <a:rect l="l" t="t" r="r" b="b"/>
              <a:pathLst>
                <a:path w="9525" h="66634">
                  <a:moveTo>
                    <a:pt x="9525"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07" name="Freeform 1906">
              <a:extLst>
                <a:ext uri="{FF2B5EF4-FFF2-40B4-BE49-F238E27FC236}">
                  <a16:creationId xmlns:a16="http://schemas.microsoft.com/office/drawing/2014/main" id="{BD9CC5BE-7DB0-B6D5-924C-8C29730045C8}"/>
                </a:ext>
              </a:extLst>
            </p:cNvPr>
            <p:cNvSpPr/>
            <p:nvPr/>
          </p:nvSpPr>
          <p:spPr>
            <a:xfrm>
              <a:off x="4899183" y="2180271"/>
              <a:ext cx="57150" cy="9519"/>
            </a:xfrm>
            <a:custGeom>
              <a:avLst/>
              <a:gdLst>
                <a:gd name="connsiteX0" fmla="*/ 0 w 57150"/>
                <a:gd name="connsiteY0" fmla="*/ 9519 h 9519"/>
                <a:gd name="connsiteX1" fmla="*/ 57150 w 57150"/>
                <a:gd name="connsiteY1" fmla="*/ 0 h 9519"/>
              </a:gdLst>
              <a:ahLst/>
              <a:cxnLst>
                <a:cxn ang="0">
                  <a:pos x="connsiteX0" y="connsiteY0"/>
                </a:cxn>
                <a:cxn ang="0">
                  <a:pos x="connsiteX1" y="connsiteY1"/>
                </a:cxn>
              </a:cxnLst>
              <a:rect l="l" t="t" r="r" b="b"/>
              <a:pathLst>
                <a:path w="57150" h="9519">
                  <a:moveTo>
                    <a:pt x="0" y="9519"/>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08" name="Freeform 1907">
              <a:extLst>
                <a:ext uri="{FF2B5EF4-FFF2-40B4-BE49-F238E27FC236}">
                  <a16:creationId xmlns:a16="http://schemas.microsoft.com/office/drawing/2014/main" id="{26E32047-BE10-049C-4163-E1611F4DA49C}"/>
                </a:ext>
              </a:extLst>
            </p:cNvPr>
            <p:cNvSpPr/>
            <p:nvPr/>
          </p:nvSpPr>
          <p:spPr>
            <a:xfrm>
              <a:off x="4956333" y="2180271"/>
              <a:ext cx="9525" cy="57115"/>
            </a:xfrm>
            <a:custGeom>
              <a:avLst/>
              <a:gdLst>
                <a:gd name="connsiteX0" fmla="*/ 0 w 9525"/>
                <a:gd name="connsiteY0" fmla="*/ 0 h 57115"/>
                <a:gd name="connsiteX1" fmla="*/ 0 w 9525"/>
                <a:gd name="connsiteY1" fmla="*/ 57115 h 57115"/>
              </a:gdLst>
              <a:ahLst/>
              <a:cxnLst>
                <a:cxn ang="0">
                  <a:pos x="connsiteX0" y="connsiteY0"/>
                </a:cxn>
                <a:cxn ang="0">
                  <a:pos x="connsiteX1" y="connsiteY1"/>
                </a:cxn>
              </a:cxnLst>
              <a:rect l="l" t="t" r="r" b="b"/>
              <a:pathLst>
                <a:path w="9525" h="57115">
                  <a:moveTo>
                    <a:pt x="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09" name="Freeform 1908">
              <a:extLst>
                <a:ext uri="{FF2B5EF4-FFF2-40B4-BE49-F238E27FC236}">
                  <a16:creationId xmlns:a16="http://schemas.microsoft.com/office/drawing/2014/main" id="{0E3BD9BE-DC5C-3019-0AF0-7A4F295D526A}"/>
                </a:ext>
              </a:extLst>
            </p:cNvPr>
            <p:cNvSpPr/>
            <p:nvPr/>
          </p:nvSpPr>
          <p:spPr>
            <a:xfrm>
              <a:off x="4946808" y="2237387"/>
              <a:ext cx="9525" cy="28557"/>
            </a:xfrm>
            <a:custGeom>
              <a:avLst/>
              <a:gdLst>
                <a:gd name="connsiteX0" fmla="*/ 9525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95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10" name="Freeform 1909">
              <a:extLst>
                <a:ext uri="{FF2B5EF4-FFF2-40B4-BE49-F238E27FC236}">
                  <a16:creationId xmlns:a16="http://schemas.microsoft.com/office/drawing/2014/main" id="{2572B8A7-C34E-F849-E489-5CA7BFFCB854}"/>
                </a:ext>
              </a:extLst>
            </p:cNvPr>
            <p:cNvSpPr/>
            <p:nvPr/>
          </p:nvSpPr>
          <p:spPr>
            <a:xfrm>
              <a:off x="3832383" y="1123641"/>
              <a:ext cx="447674" cy="809131"/>
            </a:xfrm>
            <a:custGeom>
              <a:avLst/>
              <a:gdLst>
                <a:gd name="connsiteX0" fmla="*/ 381000 w 447674"/>
                <a:gd name="connsiteY0" fmla="*/ 809132 h 809131"/>
                <a:gd name="connsiteX1" fmla="*/ 171450 w 447674"/>
                <a:gd name="connsiteY1" fmla="*/ 809132 h 809131"/>
                <a:gd name="connsiteX2" fmla="*/ 152400 w 447674"/>
                <a:gd name="connsiteY2" fmla="*/ 790093 h 809131"/>
                <a:gd name="connsiteX3" fmla="*/ 133350 w 447674"/>
                <a:gd name="connsiteY3" fmla="*/ 752016 h 809131"/>
                <a:gd name="connsiteX4" fmla="*/ 19050 w 447674"/>
                <a:gd name="connsiteY4" fmla="*/ 666344 h 809131"/>
                <a:gd name="connsiteX5" fmla="*/ 28575 w 447674"/>
                <a:gd name="connsiteY5" fmla="*/ 599709 h 809131"/>
                <a:gd name="connsiteX6" fmla="*/ 0 w 447674"/>
                <a:gd name="connsiteY6" fmla="*/ 561633 h 809131"/>
                <a:gd name="connsiteX7" fmla="*/ 123825 w 447674"/>
                <a:gd name="connsiteY7" fmla="*/ 304614 h 809131"/>
                <a:gd name="connsiteX8" fmla="*/ 133350 w 447674"/>
                <a:gd name="connsiteY8" fmla="*/ 237980 h 809131"/>
                <a:gd name="connsiteX9" fmla="*/ 114300 w 447674"/>
                <a:gd name="connsiteY9" fmla="*/ 228461 h 809131"/>
                <a:gd name="connsiteX10" fmla="*/ 104775 w 447674"/>
                <a:gd name="connsiteY10" fmla="*/ 180865 h 809131"/>
                <a:gd name="connsiteX11" fmla="*/ 123825 w 447674"/>
                <a:gd name="connsiteY11" fmla="*/ 180865 h 809131"/>
                <a:gd name="connsiteX12" fmla="*/ 142875 w 447674"/>
                <a:gd name="connsiteY12" fmla="*/ 114230 h 809131"/>
                <a:gd name="connsiteX13" fmla="*/ 152400 w 447674"/>
                <a:gd name="connsiteY13" fmla="*/ 0 h 809131"/>
                <a:gd name="connsiteX14" fmla="*/ 285750 w 447674"/>
                <a:gd name="connsiteY14" fmla="*/ 0 h 809131"/>
                <a:gd name="connsiteX15" fmla="*/ 285750 w 447674"/>
                <a:gd name="connsiteY15" fmla="*/ 47596 h 809131"/>
                <a:gd name="connsiteX16" fmla="*/ 333375 w 447674"/>
                <a:gd name="connsiteY16" fmla="*/ 47596 h 809131"/>
                <a:gd name="connsiteX17" fmla="*/ 419100 w 447674"/>
                <a:gd name="connsiteY17" fmla="*/ 57115 h 809131"/>
                <a:gd name="connsiteX18" fmla="*/ 428625 w 447674"/>
                <a:gd name="connsiteY18" fmla="*/ 123750 h 809131"/>
                <a:gd name="connsiteX19" fmla="*/ 447675 w 447674"/>
                <a:gd name="connsiteY19" fmla="*/ 161826 h 809131"/>
                <a:gd name="connsiteX20" fmla="*/ 419100 w 447674"/>
                <a:gd name="connsiteY20" fmla="*/ 218942 h 809131"/>
                <a:gd name="connsiteX21" fmla="*/ 447675 w 447674"/>
                <a:gd name="connsiteY21" fmla="*/ 237980 h 809131"/>
                <a:gd name="connsiteX22" fmla="*/ 428625 w 447674"/>
                <a:gd name="connsiteY22" fmla="*/ 285576 h 809131"/>
                <a:gd name="connsiteX23" fmla="*/ 409575 w 447674"/>
                <a:gd name="connsiteY23" fmla="*/ 304614 h 809131"/>
                <a:gd name="connsiteX24" fmla="*/ 381000 w 447674"/>
                <a:gd name="connsiteY24" fmla="*/ 285576 h 809131"/>
                <a:gd name="connsiteX25" fmla="*/ 352425 w 447674"/>
                <a:gd name="connsiteY25" fmla="*/ 295095 h 809131"/>
                <a:gd name="connsiteX26" fmla="*/ 381000 w 447674"/>
                <a:gd name="connsiteY26" fmla="*/ 399806 h 809131"/>
                <a:gd name="connsiteX27" fmla="*/ 381000 w 447674"/>
                <a:gd name="connsiteY27" fmla="*/ 809132 h 809131"/>
                <a:gd name="connsiteX28" fmla="*/ 381000 w 447674"/>
                <a:gd name="connsiteY28" fmla="*/ 809132 h 80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47674" h="809131">
                  <a:moveTo>
                    <a:pt x="381000" y="809132"/>
                  </a:moveTo>
                  <a:lnTo>
                    <a:pt x="171450" y="809132"/>
                  </a:lnTo>
                  <a:lnTo>
                    <a:pt x="152400" y="790093"/>
                  </a:lnTo>
                  <a:lnTo>
                    <a:pt x="133350" y="752016"/>
                  </a:lnTo>
                  <a:lnTo>
                    <a:pt x="19050" y="666344"/>
                  </a:lnTo>
                  <a:lnTo>
                    <a:pt x="28575" y="599709"/>
                  </a:lnTo>
                  <a:lnTo>
                    <a:pt x="0" y="561633"/>
                  </a:lnTo>
                  <a:lnTo>
                    <a:pt x="123825" y="304614"/>
                  </a:lnTo>
                  <a:lnTo>
                    <a:pt x="133350" y="237980"/>
                  </a:lnTo>
                  <a:lnTo>
                    <a:pt x="114300" y="228461"/>
                  </a:lnTo>
                  <a:lnTo>
                    <a:pt x="104775" y="180865"/>
                  </a:lnTo>
                  <a:lnTo>
                    <a:pt x="123825" y="180865"/>
                  </a:lnTo>
                  <a:lnTo>
                    <a:pt x="142875" y="114230"/>
                  </a:lnTo>
                  <a:lnTo>
                    <a:pt x="152400" y="0"/>
                  </a:lnTo>
                  <a:lnTo>
                    <a:pt x="285750" y="0"/>
                  </a:lnTo>
                  <a:lnTo>
                    <a:pt x="285750" y="47596"/>
                  </a:lnTo>
                  <a:lnTo>
                    <a:pt x="333375" y="47596"/>
                  </a:lnTo>
                  <a:lnTo>
                    <a:pt x="419100" y="57115"/>
                  </a:lnTo>
                  <a:lnTo>
                    <a:pt x="428625" y="123750"/>
                  </a:lnTo>
                  <a:lnTo>
                    <a:pt x="447675" y="161826"/>
                  </a:lnTo>
                  <a:lnTo>
                    <a:pt x="419100" y="218942"/>
                  </a:lnTo>
                  <a:lnTo>
                    <a:pt x="447675" y="237980"/>
                  </a:lnTo>
                  <a:lnTo>
                    <a:pt x="428625" y="285576"/>
                  </a:lnTo>
                  <a:lnTo>
                    <a:pt x="409575" y="304614"/>
                  </a:lnTo>
                  <a:lnTo>
                    <a:pt x="381000" y="285576"/>
                  </a:lnTo>
                  <a:lnTo>
                    <a:pt x="352425" y="295095"/>
                  </a:lnTo>
                  <a:lnTo>
                    <a:pt x="381000" y="399806"/>
                  </a:lnTo>
                  <a:lnTo>
                    <a:pt x="381000" y="809132"/>
                  </a:lnTo>
                  <a:lnTo>
                    <a:pt x="381000" y="809132"/>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11" name="Freeform 1910">
              <a:extLst>
                <a:ext uri="{FF2B5EF4-FFF2-40B4-BE49-F238E27FC236}">
                  <a16:creationId xmlns:a16="http://schemas.microsoft.com/office/drawing/2014/main" id="{67D5852E-FDEF-5968-0822-80FAAA165D70}"/>
                </a:ext>
              </a:extLst>
            </p:cNvPr>
            <p:cNvSpPr/>
            <p:nvPr/>
          </p:nvSpPr>
          <p:spPr>
            <a:xfrm>
              <a:off x="4003833" y="1932772"/>
              <a:ext cx="209550" cy="9519"/>
            </a:xfrm>
            <a:custGeom>
              <a:avLst/>
              <a:gdLst>
                <a:gd name="connsiteX0" fmla="*/ 209550 w 209550"/>
                <a:gd name="connsiteY0" fmla="*/ 0 h 9519"/>
                <a:gd name="connsiteX1" fmla="*/ 0 w 209550"/>
                <a:gd name="connsiteY1" fmla="*/ 0 h 9519"/>
              </a:gdLst>
              <a:ahLst/>
              <a:cxnLst>
                <a:cxn ang="0">
                  <a:pos x="connsiteX0" y="connsiteY0"/>
                </a:cxn>
                <a:cxn ang="0">
                  <a:pos x="connsiteX1" y="connsiteY1"/>
                </a:cxn>
              </a:cxnLst>
              <a:rect l="l" t="t" r="r" b="b"/>
              <a:pathLst>
                <a:path w="209550" h="9519">
                  <a:moveTo>
                    <a:pt x="2095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12" name="Freeform 1911">
              <a:extLst>
                <a:ext uri="{FF2B5EF4-FFF2-40B4-BE49-F238E27FC236}">
                  <a16:creationId xmlns:a16="http://schemas.microsoft.com/office/drawing/2014/main" id="{CDCF8B3C-FD05-B89B-60F7-F7DD394AB38C}"/>
                </a:ext>
              </a:extLst>
            </p:cNvPr>
            <p:cNvSpPr/>
            <p:nvPr/>
          </p:nvSpPr>
          <p:spPr>
            <a:xfrm>
              <a:off x="3984783" y="1913734"/>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13" name="Freeform 1912">
              <a:extLst>
                <a:ext uri="{FF2B5EF4-FFF2-40B4-BE49-F238E27FC236}">
                  <a16:creationId xmlns:a16="http://schemas.microsoft.com/office/drawing/2014/main" id="{192E3B9A-F18C-C1EF-C6F8-5D4575C5AFFD}"/>
                </a:ext>
              </a:extLst>
            </p:cNvPr>
            <p:cNvSpPr/>
            <p:nvPr/>
          </p:nvSpPr>
          <p:spPr>
            <a:xfrm>
              <a:off x="3965733" y="1875657"/>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14" name="Freeform 1913">
              <a:extLst>
                <a:ext uri="{FF2B5EF4-FFF2-40B4-BE49-F238E27FC236}">
                  <a16:creationId xmlns:a16="http://schemas.microsoft.com/office/drawing/2014/main" id="{25E3B320-E413-FB6A-1F6F-AA2460E9F235}"/>
                </a:ext>
              </a:extLst>
            </p:cNvPr>
            <p:cNvSpPr/>
            <p:nvPr/>
          </p:nvSpPr>
          <p:spPr>
            <a:xfrm>
              <a:off x="3851433" y="1789984"/>
              <a:ext cx="114300" cy="85672"/>
            </a:xfrm>
            <a:custGeom>
              <a:avLst/>
              <a:gdLst>
                <a:gd name="connsiteX0" fmla="*/ 114300 w 114300"/>
                <a:gd name="connsiteY0" fmla="*/ 85673 h 85672"/>
                <a:gd name="connsiteX1" fmla="*/ 0 w 114300"/>
                <a:gd name="connsiteY1" fmla="*/ 0 h 85672"/>
              </a:gdLst>
              <a:ahLst/>
              <a:cxnLst>
                <a:cxn ang="0">
                  <a:pos x="connsiteX0" y="connsiteY0"/>
                </a:cxn>
                <a:cxn ang="0">
                  <a:pos x="connsiteX1" y="connsiteY1"/>
                </a:cxn>
              </a:cxnLst>
              <a:rect l="l" t="t" r="r" b="b"/>
              <a:pathLst>
                <a:path w="114300" h="85672">
                  <a:moveTo>
                    <a:pt x="114300"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15" name="Freeform 1914">
              <a:extLst>
                <a:ext uri="{FF2B5EF4-FFF2-40B4-BE49-F238E27FC236}">
                  <a16:creationId xmlns:a16="http://schemas.microsoft.com/office/drawing/2014/main" id="{D589BB46-72D9-6F26-6447-24A715B9C326}"/>
                </a:ext>
              </a:extLst>
            </p:cNvPr>
            <p:cNvSpPr/>
            <p:nvPr/>
          </p:nvSpPr>
          <p:spPr>
            <a:xfrm>
              <a:off x="3851433" y="1723350"/>
              <a:ext cx="9525" cy="66634"/>
            </a:xfrm>
            <a:custGeom>
              <a:avLst/>
              <a:gdLst>
                <a:gd name="connsiteX0" fmla="*/ 0 w 9525"/>
                <a:gd name="connsiteY0" fmla="*/ 66634 h 66634"/>
                <a:gd name="connsiteX1" fmla="*/ 9525 w 9525"/>
                <a:gd name="connsiteY1" fmla="*/ 0 h 66634"/>
              </a:gdLst>
              <a:ahLst/>
              <a:cxnLst>
                <a:cxn ang="0">
                  <a:pos x="connsiteX0" y="connsiteY0"/>
                </a:cxn>
                <a:cxn ang="0">
                  <a:pos x="connsiteX1" y="connsiteY1"/>
                </a:cxn>
              </a:cxnLst>
              <a:rect l="l" t="t" r="r" b="b"/>
              <a:pathLst>
                <a:path w="9525" h="66634">
                  <a:moveTo>
                    <a:pt x="0" y="66634"/>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16" name="Freeform 1915">
              <a:extLst>
                <a:ext uri="{FF2B5EF4-FFF2-40B4-BE49-F238E27FC236}">
                  <a16:creationId xmlns:a16="http://schemas.microsoft.com/office/drawing/2014/main" id="{E295B450-E411-4F92-BA3F-C126FBAE8754}"/>
                </a:ext>
              </a:extLst>
            </p:cNvPr>
            <p:cNvSpPr/>
            <p:nvPr/>
          </p:nvSpPr>
          <p:spPr>
            <a:xfrm>
              <a:off x="3832383" y="1685273"/>
              <a:ext cx="28575" cy="38076"/>
            </a:xfrm>
            <a:custGeom>
              <a:avLst/>
              <a:gdLst>
                <a:gd name="connsiteX0" fmla="*/ 28575 w 28575"/>
                <a:gd name="connsiteY0" fmla="*/ 38077 h 38076"/>
                <a:gd name="connsiteX1" fmla="*/ 0 w 28575"/>
                <a:gd name="connsiteY1" fmla="*/ 0 h 38076"/>
              </a:gdLst>
              <a:ahLst/>
              <a:cxnLst>
                <a:cxn ang="0">
                  <a:pos x="connsiteX0" y="connsiteY0"/>
                </a:cxn>
                <a:cxn ang="0">
                  <a:pos x="connsiteX1" y="connsiteY1"/>
                </a:cxn>
              </a:cxnLst>
              <a:rect l="l" t="t" r="r" b="b"/>
              <a:pathLst>
                <a:path w="28575" h="38076">
                  <a:moveTo>
                    <a:pt x="2857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17" name="Freeform 1916">
              <a:extLst>
                <a:ext uri="{FF2B5EF4-FFF2-40B4-BE49-F238E27FC236}">
                  <a16:creationId xmlns:a16="http://schemas.microsoft.com/office/drawing/2014/main" id="{7F38B242-414B-005F-4FDE-242D6B505951}"/>
                </a:ext>
              </a:extLst>
            </p:cNvPr>
            <p:cNvSpPr/>
            <p:nvPr/>
          </p:nvSpPr>
          <p:spPr>
            <a:xfrm>
              <a:off x="3832383" y="1428255"/>
              <a:ext cx="123825" cy="257018"/>
            </a:xfrm>
            <a:custGeom>
              <a:avLst/>
              <a:gdLst>
                <a:gd name="connsiteX0" fmla="*/ 0 w 123825"/>
                <a:gd name="connsiteY0" fmla="*/ 257018 h 257018"/>
                <a:gd name="connsiteX1" fmla="*/ 123825 w 123825"/>
                <a:gd name="connsiteY1" fmla="*/ 0 h 257018"/>
              </a:gdLst>
              <a:ahLst/>
              <a:cxnLst>
                <a:cxn ang="0">
                  <a:pos x="connsiteX0" y="connsiteY0"/>
                </a:cxn>
                <a:cxn ang="0">
                  <a:pos x="connsiteX1" y="connsiteY1"/>
                </a:cxn>
              </a:cxnLst>
              <a:rect l="l" t="t" r="r" b="b"/>
              <a:pathLst>
                <a:path w="123825" h="257018">
                  <a:moveTo>
                    <a:pt x="0" y="257018"/>
                  </a:moveTo>
                  <a:lnTo>
                    <a:pt x="1238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18" name="Freeform 1917">
              <a:extLst>
                <a:ext uri="{FF2B5EF4-FFF2-40B4-BE49-F238E27FC236}">
                  <a16:creationId xmlns:a16="http://schemas.microsoft.com/office/drawing/2014/main" id="{D901E82C-5A8D-9BCB-853C-09433E26F29F}"/>
                </a:ext>
              </a:extLst>
            </p:cNvPr>
            <p:cNvSpPr/>
            <p:nvPr/>
          </p:nvSpPr>
          <p:spPr>
            <a:xfrm>
              <a:off x="3956208" y="1361621"/>
              <a:ext cx="9525" cy="66634"/>
            </a:xfrm>
            <a:custGeom>
              <a:avLst/>
              <a:gdLst>
                <a:gd name="connsiteX0" fmla="*/ 0 w 9525"/>
                <a:gd name="connsiteY0" fmla="*/ 66634 h 66634"/>
                <a:gd name="connsiteX1" fmla="*/ 9525 w 9525"/>
                <a:gd name="connsiteY1" fmla="*/ 0 h 66634"/>
              </a:gdLst>
              <a:ahLst/>
              <a:cxnLst>
                <a:cxn ang="0">
                  <a:pos x="connsiteX0" y="connsiteY0"/>
                </a:cxn>
                <a:cxn ang="0">
                  <a:pos x="connsiteX1" y="connsiteY1"/>
                </a:cxn>
              </a:cxnLst>
              <a:rect l="l" t="t" r="r" b="b"/>
              <a:pathLst>
                <a:path w="9525" h="66634">
                  <a:moveTo>
                    <a:pt x="0" y="66634"/>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19" name="Freeform 1918">
              <a:extLst>
                <a:ext uri="{FF2B5EF4-FFF2-40B4-BE49-F238E27FC236}">
                  <a16:creationId xmlns:a16="http://schemas.microsoft.com/office/drawing/2014/main" id="{5612E5ED-84E3-10D2-043E-B7111CA3E4CD}"/>
                </a:ext>
              </a:extLst>
            </p:cNvPr>
            <p:cNvSpPr/>
            <p:nvPr/>
          </p:nvSpPr>
          <p:spPr>
            <a:xfrm>
              <a:off x="3946683" y="1352101"/>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20" name="Freeform 1919">
              <a:extLst>
                <a:ext uri="{FF2B5EF4-FFF2-40B4-BE49-F238E27FC236}">
                  <a16:creationId xmlns:a16="http://schemas.microsoft.com/office/drawing/2014/main" id="{FB149271-948A-96B6-D18B-C80582B453D7}"/>
                </a:ext>
              </a:extLst>
            </p:cNvPr>
            <p:cNvSpPr/>
            <p:nvPr/>
          </p:nvSpPr>
          <p:spPr>
            <a:xfrm>
              <a:off x="3937158" y="1304505"/>
              <a:ext cx="9525" cy="47595"/>
            </a:xfrm>
            <a:custGeom>
              <a:avLst/>
              <a:gdLst>
                <a:gd name="connsiteX0" fmla="*/ 9525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9525"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21" name="Freeform 1920">
              <a:extLst>
                <a:ext uri="{FF2B5EF4-FFF2-40B4-BE49-F238E27FC236}">
                  <a16:creationId xmlns:a16="http://schemas.microsoft.com/office/drawing/2014/main" id="{569870A8-A0DC-B9BF-CD85-BE65A17AC774}"/>
                </a:ext>
              </a:extLst>
            </p:cNvPr>
            <p:cNvSpPr/>
            <p:nvPr/>
          </p:nvSpPr>
          <p:spPr>
            <a:xfrm>
              <a:off x="3937158" y="1304505"/>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22" name="Freeform 1921">
              <a:extLst>
                <a:ext uri="{FF2B5EF4-FFF2-40B4-BE49-F238E27FC236}">
                  <a16:creationId xmlns:a16="http://schemas.microsoft.com/office/drawing/2014/main" id="{983EB603-8568-FD03-4FB4-05474DD2624B}"/>
                </a:ext>
              </a:extLst>
            </p:cNvPr>
            <p:cNvSpPr/>
            <p:nvPr/>
          </p:nvSpPr>
          <p:spPr>
            <a:xfrm>
              <a:off x="3956208" y="1237871"/>
              <a:ext cx="19050" cy="66634"/>
            </a:xfrm>
            <a:custGeom>
              <a:avLst/>
              <a:gdLst>
                <a:gd name="connsiteX0" fmla="*/ 0 w 19050"/>
                <a:gd name="connsiteY0" fmla="*/ 66634 h 66634"/>
                <a:gd name="connsiteX1" fmla="*/ 19050 w 19050"/>
                <a:gd name="connsiteY1" fmla="*/ 0 h 66634"/>
              </a:gdLst>
              <a:ahLst/>
              <a:cxnLst>
                <a:cxn ang="0">
                  <a:pos x="connsiteX0" y="connsiteY0"/>
                </a:cxn>
                <a:cxn ang="0">
                  <a:pos x="connsiteX1" y="connsiteY1"/>
                </a:cxn>
              </a:cxnLst>
              <a:rect l="l" t="t" r="r" b="b"/>
              <a:pathLst>
                <a:path w="19050" h="66634">
                  <a:moveTo>
                    <a:pt x="0" y="66634"/>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23" name="Freeform 1922">
              <a:extLst>
                <a:ext uri="{FF2B5EF4-FFF2-40B4-BE49-F238E27FC236}">
                  <a16:creationId xmlns:a16="http://schemas.microsoft.com/office/drawing/2014/main" id="{980A4E68-A0C9-036C-E3CC-88921743062E}"/>
                </a:ext>
              </a:extLst>
            </p:cNvPr>
            <p:cNvSpPr/>
            <p:nvPr/>
          </p:nvSpPr>
          <p:spPr>
            <a:xfrm>
              <a:off x="3975258" y="1123641"/>
              <a:ext cx="9525" cy="114230"/>
            </a:xfrm>
            <a:custGeom>
              <a:avLst/>
              <a:gdLst>
                <a:gd name="connsiteX0" fmla="*/ 0 w 9525"/>
                <a:gd name="connsiteY0" fmla="*/ 114230 h 114230"/>
                <a:gd name="connsiteX1" fmla="*/ 9525 w 9525"/>
                <a:gd name="connsiteY1" fmla="*/ 0 h 114230"/>
              </a:gdLst>
              <a:ahLst/>
              <a:cxnLst>
                <a:cxn ang="0">
                  <a:pos x="connsiteX0" y="connsiteY0"/>
                </a:cxn>
                <a:cxn ang="0">
                  <a:pos x="connsiteX1" y="connsiteY1"/>
                </a:cxn>
              </a:cxnLst>
              <a:rect l="l" t="t" r="r" b="b"/>
              <a:pathLst>
                <a:path w="9525" h="114230">
                  <a:moveTo>
                    <a:pt x="0" y="11423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24" name="Freeform 1923">
              <a:extLst>
                <a:ext uri="{FF2B5EF4-FFF2-40B4-BE49-F238E27FC236}">
                  <a16:creationId xmlns:a16="http://schemas.microsoft.com/office/drawing/2014/main" id="{1B4D5D4A-951F-F019-762D-3CB2FACC8B17}"/>
                </a:ext>
              </a:extLst>
            </p:cNvPr>
            <p:cNvSpPr/>
            <p:nvPr/>
          </p:nvSpPr>
          <p:spPr>
            <a:xfrm>
              <a:off x="3984783" y="1123641"/>
              <a:ext cx="133350" cy="9519"/>
            </a:xfrm>
            <a:custGeom>
              <a:avLst/>
              <a:gdLst>
                <a:gd name="connsiteX0" fmla="*/ 0 w 133350"/>
                <a:gd name="connsiteY0" fmla="*/ 0 h 9519"/>
                <a:gd name="connsiteX1" fmla="*/ 133350 w 133350"/>
                <a:gd name="connsiteY1" fmla="*/ 0 h 9519"/>
              </a:gdLst>
              <a:ahLst/>
              <a:cxnLst>
                <a:cxn ang="0">
                  <a:pos x="connsiteX0" y="connsiteY0"/>
                </a:cxn>
                <a:cxn ang="0">
                  <a:pos x="connsiteX1" y="connsiteY1"/>
                </a:cxn>
              </a:cxnLst>
              <a:rect l="l" t="t" r="r" b="b"/>
              <a:pathLst>
                <a:path w="133350" h="9519">
                  <a:moveTo>
                    <a:pt x="0" y="0"/>
                  </a:moveTo>
                  <a:lnTo>
                    <a:pt x="1333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25" name="Freeform 1924">
              <a:extLst>
                <a:ext uri="{FF2B5EF4-FFF2-40B4-BE49-F238E27FC236}">
                  <a16:creationId xmlns:a16="http://schemas.microsoft.com/office/drawing/2014/main" id="{E1A88861-5B86-1723-CFBE-6592D250734C}"/>
                </a:ext>
              </a:extLst>
            </p:cNvPr>
            <p:cNvSpPr/>
            <p:nvPr/>
          </p:nvSpPr>
          <p:spPr>
            <a:xfrm>
              <a:off x="4118133" y="1123641"/>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26" name="Freeform 1925">
              <a:extLst>
                <a:ext uri="{FF2B5EF4-FFF2-40B4-BE49-F238E27FC236}">
                  <a16:creationId xmlns:a16="http://schemas.microsoft.com/office/drawing/2014/main" id="{48FC0B61-55ED-5211-D056-5BF526000E1C}"/>
                </a:ext>
              </a:extLst>
            </p:cNvPr>
            <p:cNvSpPr/>
            <p:nvPr/>
          </p:nvSpPr>
          <p:spPr>
            <a:xfrm>
              <a:off x="4118133" y="1171237"/>
              <a:ext cx="47625" cy="9519"/>
            </a:xfrm>
            <a:custGeom>
              <a:avLst/>
              <a:gdLst>
                <a:gd name="connsiteX0" fmla="*/ 0 w 47625"/>
                <a:gd name="connsiteY0" fmla="*/ 0 h 9519"/>
                <a:gd name="connsiteX1" fmla="*/ 47625 w 47625"/>
                <a:gd name="connsiteY1" fmla="*/ 0 h 9519"/>
              </a:gdLst>
              <a:ahLst/>
              <a:cxnLst>
                <a:cxn ang="0">
                  <a:pos x="connsiteX0" y="connsiteY0"/>
                </a:cxn>
                <a:cxn ang="0">
                  <a:pos x="connsiteX1" y="connsiteY1"/>
                </a:cxn>
              </a:cxnLst>
              <a:rect l="l" t="t" r="r" b="b"/>
              <a:pathLst>
                <a:path w="47625" h="9519">
                  <a:moveTo>
                    <a:pt x="0" y="0"/>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27" name="Freeform 1926">
              <a:extLst>
                <a:ext uri="{FF2B5EF4-FFF2-40B4-BE49-F238E27FC236}">
                  <a16:creationId xmlns:a16="http://schemas.microsoft.com/office/drawing/2014/main" id="{7F78B790-422D-3EF8-A9D9-BB50B8B99179}"/>
                </a:ext>
              </a:extLst>
            </p:cNvPr>
            <p:cNvSpPr/>
            <p:nvPr/>
          </p:nvSpPr>
          <p:spPr>
            <a:xfrm>
              <a:off x="4165758" y="1171237"/>
              <a:ext cx="85725" cy="9519"/>
            </a:xfrm>
            <a:custGeom>
              <a:avLst/>
              <a:gdLst>
                <a:gd name="connsiteX0" fmla="*/ 0 w 85725"/>
                <a:gd name="connsiteY0" fmla="*/ 0 h 9519"/>
                <a:gd name="connsiteX1" fmla="*/ 85725 w 85725"/>
                <a:gd name="connsiteY1" fmla="*/ 9519 h 9519"/>
              </a:gdLst>
              <a:ahLst/>
              <a:cxnLst>
                <a:cxn ang="0">
                  <a:pos x="connsiteX0" y="connsiteY0"/>
                </a:cxn>
                <a:cxn ang="0">
                  <a:pos x="connsiteX1" y="connsiteY1"/>
                </a:cxn>
              </a:cxnLst>
              <a:rect l="l" t="t" r="r" b="b"/>
              <a:pathLst>
                <a:path w="85725" h="9519">
                  <a:moveTo>
                    <a:pt x="0" y="0"/>
                  </a:moveTo>
                  <a:lnTo>
                    <a:pt x="857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28" name="Freeform 1927">
              <a:extLst>
                <a:ext uri="{FF2B5EF4-FFF2-40B4-BE49-F238E27FC236}">
                  <a16:creationId xmlns:a16="http://schemas.microsoft.com/office/drawing/2014/main" id="{E15774DF-BD4D-F79E-C5F0-3A8719223EC9}"/>
                </a:ext>
              </a:extLst>
            </p:cNvPr>
            <p:cNvSpPr/>
            <p:nvPr/>
          </p:nvSpPr>
          <p:spPr>
            <a:xfrm>
              <a:off x="4251483" y="1180756"/>
              <a:ext cx="9525" cy="66634"/>
            </a:xfrm>
            <a:custGeom>
              <a:avLst/>
              <a:gdLst>
                <a:gd name="connsiteX0" fmla="*/ 0 w 9525"/>
                <a:gd name="connsiteY0" fmla="*/ 0 h 66634"/>
                <a:gd name="connsiteX1" fmla="*/ 9525 w 9525"/>
                <a:gd name="connsiteY1" fmla="*/ 66634 h 66634"/>
              </a:gdLst>
              <a:ahLst/>
              <a:cxnLst>
                <a:cxn ang="0">
                  <a:pos x="connsiteX0" y="connsiteY0"/>
                </a:cxn>
                <a:cxn ang="0">
                  <a:pos x="connsiteX1" y="connsiteY1"/>
                </a:cxn>
              </a:cxnLst>
              <a:rect l="l" t="t" r="r" b="b"/>
              <a:pathLst>
                <a:path w="9525" h="66634">
                  <a:moveTo>
                    <a:pt x="0" y="0"/>
                  </a:moveTo>
                  <a:lnTo>
                    <a:pt x="9525"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29" name="Freeform 1928">
              <a:extLst>
                <a:ext uri="{FF2B5EF4-FFF2-40B4-BE49-F238E27FC236}">
                  <a16:creationId xmlns:a16="http://schemas.microsoft.com/office/drawing/2014/main" id="{44BEC0A8-8416-21EA-6213-8EB64037562A}"/>
                </a:ext>
              </a:extLst>
            </p:cNvPr>
            <p:cNvSpPr/>
            <p:nvPr/>
          </p:nvSpPr>
          <p:spPr>
            <a:xfrm>
              <a:off x="4261008" y="1247390"/>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30" name="Freeform 1929">
              <a:extLst>
                <a:ext uri="{FF2B5EF4-FFF2-40B4-BE49-F238E27FC236}">
                  <a16:creationId xmlns:a16="http://schemas.microsoft.com/office/drawing/2014/main" id="{0DEF16B3-C68D-474E-1F74-9D241248C7ED}"/>
                </a:ext>
              </a:extLst>
            </p:cNvPr>
            <p:cNvSpPr/>
            <p:nvPr/>
          </p:nvSpPr>
          <p:spPr>
            <a:xfrm>
              <a:off x="4251483" y="1285467"/>
              <a:ext cx="28575" cy="57115"/>
            </a:xfrm>
            <a:custGeom>
              <a:avLst/>
              <a:gdLst>
                <a:gd name="connsiteX0" fmla="*/ 28575 w 28575"/>
                <a:gd name="connsiteY0" fmla="*/ 0 h 57115"/>
                <a:gd name="connsiteX1" fmla="*/ 0 w 28575"/>
                <a:gd name="connsiteY1" fmla="*/ 57115 h 57115"/>
              </a:gdLst>
              <a:ahLst/>
              <a:cxnLst>
                <a:cxn ang="0">
                  <a:pos x="connsiteX0" y="connsiteY0"/>
                </a:cxn>
                <a:cxn ang="0">
                  <a:pos x="connsiteX1" y="connsiteY1"/>
                </a:cxn>
              </a:cxnLst>
              <a:rect l="l" t="t" r="r" b="b"/>
              <a:pathLst>
                <a:path w="28575" h="57115">
                  <a:moveTo>
                    <a:pt x="28575"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31" name="Freeform 1930">
              <a:extLst>
                <a:ext uri="{FF2B5EF4-FFF2-40B4-BE49-F238E27FC236}">
                  <a16:creationId xmlns:a16="http://schemas.microsoft.com/office/drawing/2014/main" id="{9FD6266B-A451-F401-7BB2-03DA19D38D2A}"/>
                </a:ext>
              </a:extLst>
            </p:cNvPr>
            <p:cNvSpPr/>
            <p:nvPr/>
          </p:nvSpPr>
          <p:spPr>
            <a:xfrm>
              <a:off x="4251483" y="1342582"/>
              <a:ext cx="28575" cy="19038"/>
            </a:xfrm>
            <a:custGeom>
              <a:avLst/>
              <a:gdLst>
                <a:gd name="connsiteX0" fmla="*/ 0 w 28575"/>
                <a:gd name="connsiteY0" fmla="*/ 0 h 19038"/>
                <a:gd name="connsiteX1" fmla="*/ 28575 w 28575"/>
                <a:gd name="connsiteY1" fmla="*/ 19038 h 19038"/>
              </a:gdLst>
              <a:ahLst/>
              <a:cxnLst>
                <a:cxn ang="0">
                  <a:pos x="connsiteX0" y="connsiteY0"/>
                </a:cxn>
                <a:cxn ang="0">
                  <a:pos x="connsiteX1" y="connsiteY1"/>
                </a:cxn>
              </a:cxnLst>
              <a:rect l="l" t="t" r="r" b="b"/>
              <a:pathLst>
                <a:path w="28575"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32" name="Freeform 1931">
              <a:extLst>
                <a:ext uri="{FF2B5EF4-FFF2-40B4-BE49-F238E27FC236}">
                  <a16:creationId xmlns:a16="http://schemas.microsoft.com/office/drawing/2014/main" id="{97B83A34-2D56-4BF4-F5E1-5E6DCE669BE0}"/>
                </a:ext>
              </a:extLst>
            </p:cNvPr>
            <p:cNvSpPr/>
            <p:nvPr/>
          </p:nvSpPr>
          <p:spPr>
            <a:xfrm>
              <a:off x="4261008" y="1361621"/>
              <a:ext cx="19050" cy="47595"/>
            </a:xfrm>
            <a:custGeom>
              <a:avLst/>
              <a:gdLst>
                <a:gd name="connsiteX0" fmla="*/ 19050 w 19050"/>
                <a:gd name="connsiteY0" fmla="*/ 0 h 47595"/>
                <a:gd name="connsiteX1" fmla="*/ 0 w 19050"/>
                <a:gd name="connsiteY1" fmla="*/ 47596 h 47595"/>
              </a:gdLst>
              <a:ahLst/>
              <a:cxnLst>
                <a:cxn ang="0">
                  <a:pos x="connsiteX0" y="connsiteY0"/>
                </a:cxn>
                <a:cxn ang="0">
                  <a:pos x="connsiteX1" y="connsiteY1"/>
                </a:cxn>
              </a:cxnLst>
              <a:rect l="l" t="t" r="r" b="b"/>
              <a:pathLst>
                <a:path w="19050" h="47595">
                  <a:moveTo>
                    <a:pt x="1905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33" name="Freeform 1932">
              <a:extLst>
                <a:ext uri="{FF2B5EF4-FFF2-40B4-BE49-F238E27FC236}">
                  <a16:creationId xmlns:a16="http://schemas.microsoft.com/office/drawing/2014/main" id="{DB4CBF48-91DF-B13E-1C0A-0B2CEB84C370}"/>
                </a:ext>
              </a:extLst>
            </p:cNvPr>
            <p:cNvSpPr/>
            <p:nvPr/>
          </p:nvSpPr>
          <p:spPr>
            <a:xfrm>
              <a:off x="4241958" y="1409217"/>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34" name="Freeform 1933">
              <a:extLst>
                <a:ext uri="{FF2B5EF4-FFF2-40B4-BE49-F238E27FC236}">
                  <a16:creationId xmlns:a16="http://schemas.microsoft.com/office/drawing/2014/main" id="{639F5042-6515-AA2F-DB3C-6090723566BD}"/>
                </a:ext>
              </a:extLst>
            </p:cNvPr>
            <p:cNvSpPr/>
            <p:nvPr/>
          </p:nvSpPr>
          <p:spPr>
            <a:xfrm>
              <a:off x="4213383" y="1409217"/>
              <a:ext cx="28575" cy="19038"/>
            </a:xfrm>
            <a:custGeom>
              <a:avLst/>
              <a:gdLst>
                <a:gd name="connsiteX0" fmla="*/ 28575 w 28575"/>
                <a:gd name="connsiteY0" fmla="*/ 19038 h 19038"/>
                <a:gd name="connsiteX1" fmla="*/ 0 w 28575"/>
                <a:gd name="connsiteY1" fmla="*/ 0 h 19038"/>
              </a:gdLst>
              <a:ahLst/>
              <a:cxnLst>
                <a:cxn ang="0">
                  <a:pos x="connsiteX0" y="connsiteY0"/>
                </a:cxn>
                <a:cxn ang="0">
                  <a:pos x="connsiteX1" y="connsiteY1"/>
                </a:cxn>
              </a:cxnLst>
              <a:rect l="l" t="t" r="r" b="b"/>
              <a:pathLst>
                <a:path w="28575"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35" name="Freeform 1934">
              <a:extLst>
                <a:ext uri="{FF2B5EF4-FFF2-40B4-BE49-F238E27FC236}">
                  <a16:creationId xmlns:a16="http://schemas.microsoft.com/office/drawing/2014/main" id="{BC4407D1-BCC5-2849-035C-FFFA0D22CF25}"/>
                </a:ext>
              </a:extLst>
            </p:cNvPr>
            <p:cNvSpPr/>
            <p:nvPr/>
          </p:nvSpPr>
          <p:spPr>
            <a:xfrm>
              <a:off x="4184808" y="1409217"/>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36" name="Freeform 1935">
              <a:extLst>
                <a:ext uri="{FF2B5EF4-FFF2-40B4-BE49-F238E27FC236}">
                  <a16:creationId xmlns:a16="http://schemas.microsoft.com/office/drawing/2014/main" id="{FEDB1DD2-9A98-9739-99C9-46DDED8DFD9A}"/>
                </a:ext>
              </a:extLst>
            </p:cNvPr>
            <p:cNvSpPr/>
            <p:nvPr/>
          </p:nvSpPr>
          <p:spPr>
            <a:xfrm>
              <a:off x="4184808" y="1418736"/>
              <a:ext cx="28575" cy="104711"/>
            </a:xfrm>
            <a:custGeom>
              <a:avLst/>
              <a:gdLst>
                <a:gd name="connsiteX0" fmla="*/ 0 w 28575"/>
                <a:gd name="connsiteY0" fmla="*/ 0 h 104711"/>
                <a:gd name="connsiteX1" fmla="*/ 28575 w 28575"/>
                <a:gd name="connsiteY1" fmla="*/ 104711 h 104711"/>
              </a:gdLst>
              <a:ahLst/>
              <a:cxnLst>
                <a:cxn ang="0">
                  <a:pos x="connsiteX0" y="connsiteY0"/>
                </a:cxn>
                <a:cxn ang="0">
                  <a:pos x="connsiteX1" y="connsiteY1"/>
                </a:cxn>
              </a:cxnLst>
              <a:rect l="l" t="t" r="r" b="b"/>
              <a:pathLst>
                <a:path w="28575" h="104711">
                  <a:moveTo>
                    <a:pt x="0" y="0"/>
                  </a:moveTo>
                  <a:lnTo>
                    <a:pt x="28575"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37" name="Freeform 1936">
              <a:extLst>
                <a:ext uri="{FF2B5EF4-FFF2-40B4-BE49-F238E27FC236}">
                  <a16:creationId xmlns:a16="http://schemas.microsoft.com/office/drawing/2014/main" id="{85F1A5AA-63EB-E7E4-BB2B-00CAB2340A14}"/>
                </a:ext>
              </a:extLst>
            </p:cNvPr>
            <p:cNvSpPr/>
            <p:nvPr/>
          </p:nvSpPr>
          <p:spPr>
            <a:xfrm>
              <a:off x="4213383" y="1523447"/>
              <a:ext cx="9525" cy="409325"/>
            </a:xfrm>
            <a:custGeom>
              <a:avLst/>
              <a:gdLst>
                <a:gd name="connsiteX0" fmla="*/ 0 w 9525"/>
                <a:gd name="connsiteY0" fmla="*/ 0 h 409325"/>
                <a:gd name="connsiteX1" fmla="*/ 0 w 9525"/>
                <a:gd name="connsiteY1" fmla="*/ 409325 h 409325"/>
              </a:gdLst>
              <a:ahLst/>
              <a:cxnLst>
                <a:cxn ang="0">
                  <a:pos x="connsiteX0" y="connsiteY0"/>
                </a:cxn>
                <a:cxn ang="0">
                  <a:pos x="connsiteX1" y="connsiteY1"/>
                </a:cxn>
              </a:cxnLst>
              <a:rect l="l" t="t" r="r" b="b"/>
              <a:pathLst>
                <a:path w="9525" h="409325">
                  <a:moveTo>
                    <a:pt x="0" y="0"/>
                  </a:moveTo>
                  <a:lnTo>
                    <a:pt x="0" y="40932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38" name="Freeform 1937">
              <a:extLst>
                <a:ext uri="{FF2B5EF4-FFF2-40B4-BE49-F238E27FC236}">
                  <a16:creationId xmlns:a16="http://schemas.microsoft.com/office/drawing/2014/main" id="{1A47A2DC-2297-384D-D8DC-7A2C14F3EB68}"/>
                </a:ext>
              </a:extLst>
            </p:cNvPr>
            <p:cNvSpPr/>
            <p:nvPr/>
          </p:nvSpPr>
          <p:spPr>
            <a:xfrm>
              <a:off x="7489983" y="5531028"/>
              <a:ext cx="723900" cy="447402"/>
            </a:xfrm>
            <a:custGeom>
              <a:avLst/>
              <a:gdLst>
                <a:gd name="connsiteX0" fmla="*/ 609600 w 723900"/>
                <a:gd name="connsiteY0" fmla="*/ 390287 h 447402"/>
                <a:gd name="connsiteX1" fmla="*/ 0 w 723900"/>
                <a:gd name="connsiteY1" fmla="*/ 447402 h 447402"/>
                <a:gd name="connsiteX2" fmla="*/ 0 w 723900"/>
                <a:gd name="connsiteY2" fmla="*/ 199903 h 447402"/>
                <a:gd name="connsiteX3" fmla="*/ 9525 w 723900"/>
                <a:gd name="connsiteY3" fmla="*/ 199903 h 447402"/>
                <a:gd name="connsiteX4" fmla="*/ 9525 w 723900"/>
                <a:gd name="connsiteY4" fmla="*/ 9519 h 447402"/>
                <a:gd name="connsiteX5" fmla="*/ 647700 w 723900"/>
                <a:gd name="connsiteY5" fmla="*/ 0 h 447402"/>
                <a:gd name="connsiteX6" fmla="*/ 609600 w 723900"/>
                <a:gd name="connsiteY6" fmla="*/ 19038 h 447402"/>
                <a:gd name="connsiteX7" fmla="*/ 619125 w 723900"/>
                <a:gd name="connsiteY7" fmla="*/ 47596 h 447402"/>
                <a:gd name="connsiteX8" fmla="*/ 600075 w 723900"/>
                <a:gd name="connsiteY8" fmla="*/ 76154 h 447402"/>
                <a:gd name="connsiteX9" fmla="*/ 628650 w 723900"/>
                <a:gd name="connsiteY9" fmla="*/ 95192 h 447402"/>
                <a:gd name="connsiteX10" fmla="*/ 619125 w 723900"/>
                <a:gd name="connsiteY10" fmla="*/ 190384 h 447402"/>
                <a:gd name="connsiteX11" fmla="*/ 638175 w 723900"/>
                <a:gd name="connsiteY11" fmla="*/ 218942 h 447402"/>
                <a:gd name="connsiteX12" fmla="*/ 695325 w 723900"/>
                <a:gd name="connsiteY12" fmla="*/ 218942 h 447402"/>
                <a:gd name="connsiteX13" fmla="*/ 704850 w 723900"/>
                <a:gd name="connsiteY13" fmla="*/ 237980 h 447402"/>
                <a:gd name="connsiteX14" fmla="*/ 723900 w 723900"/>
                <a:gd name="connsiteY14" fmla="*/ 257018 h 447402"/>
                <a:gd name="connsiteX15" fmla="*/ 723900 w 723900"/>
                <a:gd name="connsiteY15" fmla="*/ 285576 h 447402"/>
                <a:gd name="connsiteX16" fmla="*/ 695325 w 723900"/>
                <a:gd name="connsiteY16" fmla="*/ 371249 h 447402"/>
                <a:gd name="connsiteX17" fmla="*/ 657225 w 723900"/>
                <a:gd name="connsiteY17" fmla="*/ 390287 h 447402"/>
                <a:gd name="connsiteX18" fmla="*/ 619125 w 723900"/>
                <a:gd name="connsiteY18" fmla="*/ 380768 h 447402"/>
                <a:gd name="connsiteX19" fmla="*/ 609600 w 723900"/>
                <a:gd name="connsiteY19" fmla="*/ 390287 h 447402"/>
                <a:gd name="connsiteX20" fmla="*/ 609600 w 723900"/>
                <a:gd name="connsiteY20" fmla="*/ 390287 h 447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23900" h="447402">
                  <a:moveTo>
                    <a:pt x="609600" y="390287"/>
                  </a:moveTo>
                  <a:lnTo>
                    <a:pt x="0" y="447402"/>
                  </a:lnTo>
                  <a:lnTo>
                    <a:pt x="0" y="199903"/>
                  </a:lnTo>
                  <a:lnTo>
                    <a:pt x="9525" y="199903"/>
                  </a:lnTo>
                  <a:lnTo>
                    <a:pt x="9525" y="9519"/>
                  </a:lnTo>
                  <a:lnTo>
                    <a:pt x="647700" y="0"/>
                  </a:lnTo>
                  <a:lnTo>
                    <a:pt x="609600" y="19038"/>
                  </a:lnTo>
                  <a:lnTo>
                    <a:pt x="619125" y="47596"/>
                  </a:lnTo>
                  <a:lnTo>
                    <a:pt x="600075" y="76154"/>
                  </a:lnTo>
                  <a:lnTo>
                    <a:pt x="628650" y="95192"/>
                  </a:lnTo>
                  <a:lnTo>
                    <a:pt x="619125" y="190384"/>
                  </a:lnTo>
                  <a:lnTo>
                    <a:pt x="638175" y="218942"/>
                  </a:lnTo>
                  <a:lnTo>
                    <a:pt x="695325" y="218942"/>
                  </a:lnTo>
                  <a:lnTo>
                    <a:pt x="704850" y="237980"/>
                  </a:lnTo>
                  <a:lnTo>
                    <a:pt x="723900" y="257018"/>
                  </a:lnTo>
                  <a:lnTo>
                    <a:pt x="723900" y="285576"/>
                  </a:lnTo>
                  <a:lnTo>
                    <a:pt x="695325" y="371249"/>
                  </a:lnTo>
                  <a:lnTo>
                    <a:pt x="657225" y="390287"/>
                  </a:lnTo>
                  <a:lnTo>
                    <a:pt x="619125" y="380768"/>
                  </a:lnTo>
                  <a:lnTo>
                    <a:pt x="609600" y="390287"/>
                  </a:lnTo>
                  <a:lnTo>
                    <a:pt x="609600" y="390287"/>
                  </a:lnTo>
                  <a:close/>
                </a:path>
              </a:pathLst>
            </a:custGeom>
            <a:solidFill>
              <a:srgbClr val="AAC932"/>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39" name="Freeform 1938">
              <a:extLst>
                <a:ext uri="{FF2B5EF4-FFF2-40B4-BE49-F238E27FC236}">
                  <a16:creationId xmlns:a16="http://schemas.microsoft.com/office/drawing/2014/main" id="{6D2E72C6-74C3-0EF9-A2AA-A22AD5DA20DD}"/>
                </a:ext>
              </a:extLst>
            </p:cNvPr>
            <p:cNvSpPr/>
            <p:nvPr/>
          </p:nvSpPr>
          <p:spPr>
            <a:xfrm>
              <a:off x="7489983" y="5921315"/>
              <a:ext cx="609600" cy="57115"/>
            </a:xfrm>
            <a:custGeom>
              <a:avLst/>
              <a:gdLst>
                <a:gd name="connsiteX0" fmla="*/ 609600 w 609600"/>
                <a:gd name="connsiteY0" fmla="*/ 0 h 57115"/>
                <a:gd name="connsiteX1" fmla="*/ 0 w 609600"/>
                <a:gd name="connsiteY1" fmla="*/ 57115 h 57115"/>
              </a:gdLst>
              <a:ahLst/>
              <a:cxnLst>
                <a:cxn ang="0">
                  <a:pos x="connsiteX0" y="connsiteY0"/>
                </a:cxn>
                <a:cxn ang="0">
                  <a:pos x="connsiteX1" y="connsiteY1"/>
                </a:cxn>
              </a:cxnLst>
              <a:rect l="l" t="t" r="r" b="b"/>
              <a:pathLst>
                <a:path w="609600" h="57115">
                  <a:moveTo>
                    <a:pt x="60960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40" name="Freeform 1939">
              <a:extLst>
                <a:ext uri="{FF2B5EF4-FFF2-40B4-BE49-F238E27FC236}">
                  <a16:creationId xmlns:a16="http://schemas.microsoft.com/office/drawing/2014/main" id="{5043D997-2272-0B1D-E8BD-2B531D2895FC}"/>
                </a:ext>
              </a:extLst>
            </p:cNvPr>
            <p:cNvSpPr/>
            <p:nvPr/>
          </p:nvSpPr>
          <p:spPr>
            <a:xfrm>
              <a:off x="7489983" y="5730931"/>
              <a:ext cx="9525" cy="247499"/>
            </a:xfrm>
            <a:custGeom>
              <a:avLst/>
              <a:gdLst>
                <a:gd name="connsiteX0" fmla="*/ 0 w 9525"/>
                <a:gd name="connsiteY0" fmla="*/ 247499 h 247499"/>
                <a:gd name="connsiteX1" fmla="*/ 0 w 9525"/>
                <a:gd name="connsiteY1" fmla="*/ 0 h 247499"/>
              </a:gdLst>
              <a:ahLst/>
              <a:cxnLst>
                <a:cxn ang="0">
                  <a:pos x="connsiteX0" y="connsiteY0"/>
                </a:cxn>
                <a:cxn ang="0">
                  <a:pos x="connsiteX1" y="connsiteY1"/>
                </a:cxn>
              </a:cxnLst>
              <a:rect l="l" t="t" r="r" b="b"/>
              <a:pathLst>
                <a:path w="9525" h="247499">
                  <a:moveTo>
                    <a:pt x="0" y="24749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41" name="Freeform 1940">
              <a:extLst>
                <a:ext uri="{FF2B5EF4-FFF2-40B4-BE49-F238E27FC236}">
                  <a16:creationId xmlns:a16="http://schemas.microsoft.com/office/drawing/2014/main" id="{BFA8CDA7-8D7D-490C-99C5-2ECE96B22A0A}"/>
                </a:ext>
              </a:extLst>
            </p:cNvPr>
            <p:cNvSpPr/>
            <p:nvPr/>
          </p:nvSpPr>
          <p:spPr>
            <a:xfrm>
              <a:off x="7489983" y="5730931"/>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42" name="Freeform 1941">
              <a:extLst>
                <a:ext uri="{FF2B5EF4-FFF2-40B4-BE49-F238E27FC236}">
                  <a16:creationId xmlns:a16="http://schemas.microsoft.com/office/drawing/2014/main" id="{98394F64-DC54-4311-3BD7-C8CDA1FD663F}"/>
                </a:ext>
              </a:extLst>
            </p:cNvPr>
            <p:cNvSpPr/>
            <p:nvPr/>
          </p:nvSpPr>
          <p:spPr>
            <a:xfrm>
              <a:off x="7499508" y="5540547"/>
              <a:ext cx="9525" cy="190383"/>
            </a:xfrm>
            <a:custGeom>
              <a:avLst/>
              <a:gdLst>
                <a:gd name="connsiteX0" fmla="*/ 0 w 9525"/>
                <a:gd name="connsiteY0" fmla="*/ 190384 h 190383"/>
                <a:gd name="connsiteX1" fmla="*/ 0 w 9525"/>
                <a:gd name="connsiteY1" fmla="*/ 0 h 190383"/>
              </a:gdLst>
              <a:ahLst/>
              <a:cxnLst>
                <a:cxn ang="0">
                  <a:pos x="connsiteX0" y="connsiteY0"/>
                </a:cxn>
                <a:cxn ang="0">
                  <a:pos x="connsiteX1" y="connsiteY1"/>
                </a:cxn>
              </a:cxnLst>
              <a:rect l="l" t="t" r="r" b="b"/>
              <a:pathLst>
                <a:path w="9525" h="190383">
                  <a:moveTo>
                    <a:pt x="0" y="19038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43" name="Freeform 1942">
              <a:extLst>
                <a:ext uri="{FF2B5EF4-FFF2-40B4-BE49-F238E27FC236}">
                  <a16:creationId xmlns:a16="http://schemas.microsoft.com/office/drawing/2014/main" id="{0C3652F6-9E4C-EE34-CABB-921BA9FE9B5D}"/>
                </a:ext>
              </a:extLst>
            </p:cNvPr>
            <p:cNvSpPr/>
            <p:nvPr/>
          </p:nvSpPr>
          <p:spPr>
            <a:xfrm>
              <a:off x="7499508" y="5531028"/>
              <a:ext cx="638175" cy="9519"/>
            </a:xfrm>
            <a:custGeom>
              <a:avLst/>
              <a:gdLst>
                <a:gd name="connsiteX0" fmla="*/ 0 w 638175"/>
                <a:gd name="connsiteY0" fmla="*/ 9519 h 9519"/>
                <a:gd name="connsiteX1" fmla="*/ 638175 w 638175"/>
                <a:gd name="connsiteY1" fmla="*/ 0 h 9519"/>
              </a:gdLst>
              <a:ahLst/>
              <a:cxnLst>
                <a:cxn ang="0">
                  <a:pos x="connsiteX0" y="connsiteY0"/>
                </a:cxn>
                <a:cxn ang="0">
                  <a:pos x="connsiteX1" y="connsiteY1"/>
                </a:cxn>
              </a:cxnLst>
              <a:rect l="l" t="t" r="r" b="b"/>
              <a:pathLst>
                <a:path w="638175" h="9519">
                  <a:moveTo>
                    <a:pt x="0" y="9519"/>
                  </a:moveTo>
                  <a:lnTo>
                    <a:pt x="6381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44" name="Freeform 1943">
              <a:extLst>
                <a:ext uri="{FF2B5EF4-FFF2-40B4-BE49-F238E27FC236}">
                  <a16:creationId xmlns:a16="http://schemas.microsoft.com/office/drawing/2014/main" id="{52B31186-73BB-F055-06E7-7291319425A8}"/>
                </a:ext>
              </a:extLst>
            </p:cNvPr>
            <p:cNvSpPr/>
            <p:nvPr/>
          </p:nvSpPr>
          <p:spPr>
            <a:xfrm>
              <a:off x="8099583" y="5531028"/>
              <a:ext cx="38100" cy="19038"/>
            </a:xfrm>
            <a:custGeom>
              <a:avLst/>
              <a:gdLst>
                <a:gd name="connsiteX0" fmla="*/ 38100 w 38100"/>
                <a:gd name="connsiteY0" fmla="*/ 0 h 19038"/>
                <a:gd name="connsiteX1" fmla="*/ 0 w 38100"/>
                <a:gd name="connsiteY1" fmla="*/ 19038 h 19038"/>
              </a:gdLst>
              <a:ahLst/>
              <a:cxnLst>
                <a:cxn ang="0">
                  <a:pos x="connsiteX0" y="connsiteY0"/>
                </a:cxn>
                <a:cxn ang="0">
                  <a:pos x="connsiteX1" y="connsiteY1"/>
                </a:cxn>
              </a:cxnLst>
              <a:rect l="l" t="t" r="r" b="b"/>
              <a:pathLst>
                <a:path w="38100" h="19038">
                  <a:moveTo>
                    <a:pt x="381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45" name="Freeform 1944">
              <a:extLst>
                <a:ext uri="{FF2B5EF4-FFF2-40B4-BE49-F238E27FC236}">
                  <a16:creationId xmlns:a16="http://schemas.microsoft.com/office/drawing/2014/main" id="{51C38160-0317-0C0B-8AB6-7191557EDB8B}"/>
                </a:ext>
              </a:extLst>
            </p:cNvPr>
            <p:cNvSpPr/>
            <p:nvPr/>
          </p:nvSpPr>
          <p:spPr>
            <a:xfrm>
              <a:off x="8099583" y="5550067"/>
              <a:ext cx="9525" cy="28557"/>
            </a:xfrm>
            <a:custGeom>
              <a:avLst/>
              <a:gdLst>
                <a:gd name="connsiteX0" fmla="*/ 0 w 9525"/>
                <a:gd name="connsiteY0" fmla="*/ 0 h 28557"/>
                <a:gd name="connsiteX1" fmla="*/ 9525 w 9525"/>
                <a:gd name="connsiteY1" fmla="*/ 28558 h 28557"/>
              </a:gdLst>
              <a:ahLst/>
              <a:cxnLst>
                <a:cxn ang="0">
                  <a:pos x="connsiteX0" y="connsiteY0"/>
                </a:cxn>
                <a:cxn ang="0">
                  <a:pos x="connsiteX1" y="connsiteY1"/>
                </a:cxn>
              </a:cxnLst>
              <a:rect l="l" t="t" r="r" b="b"/>
              <a:pathLst>
                <a:path w="9525" h="28557">
                  <a:moveTo>
                    <a:pt x="0" y="0"/>
                  </a:moveTo>
                  <a:lnTo>
                    <a:pt x="95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46" name="Freeform 1945">
              <a:extLst>
                <a:ext uri="{FF2B5EF4-FFF2-40B4-BE49-F238E27FC236}">
                  <a16:creationId xmlns:a16="http://schemas.microsoft.com/office/drawing/2014/main" id="{C777601A-1753-4169-D263-A68DEF62AB7D}"/>
                </a:ext>
              </a:extLst>
            </p:cNvPr>
            <p:cNvSpPr/>
            <p:nvPr/>
          </p:nvSpPr>
          <p:spPr>
            <a:xfrm>
              <a:off x="8090058" y="5578624"/>
              <a:ext cx="19050" cy="28557"/>
            </a:xfrm>
            <a:custGeom>
              <a:avLst/>
              <a:gdLst>
                <a:gd name="connsiteX0" fmla="*/ 19050 w 19050"/>
                <a:gd name="connsiteY0" fmla="*/ 0 h 28557"/>
                <a:gd name="connsiteX1" fmla="*/ 0 w 19050"/>
                <a:gd name="connsiteY1" fmla="*/ 28558 h 28557"/>
              </a:gdLst>
              <a:ahLst/>
              <a:cxnLst>
                <a:cxn ang="0">
                  <a:pos x="connsiteX0" y="connsiteY0"/>
                </a:cxn>
                <a:cxn ang="0">
                  <a:pos x="connsiteX1" y="connsiteY1"/>
                </a:cxn>
              </a:cxnLst>
              <a:rect l="l" t="t" r="r" b="b"/>
              <a:pathLst>
                <a:path w="19050" h="28557">
                  <a:moveTo>
                    <a:pt x="190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47" name="Freeform 1946">
              <a:extLst>
                <a:ext uri="{FF2B5EF4-FFF2-40B4-BE49-F238E27FC236}">
                  <a16:creationId xmlns:a16="http://schemas.microsoft.com/office/drawing/2014/main" id="{EE00D49B-B37C-D67B-85A6-8086A5D0CFAD}"/>
                </a:ext>
              </a:extLst>
            </p:cNvPr>
            <p:cNvSpPr/>
            <p:nvPr/>
          </p:nvSpPr>
          <p:spPr>
            <a:xfrm>
              <a:off x="8090058" y="5607182"/>
              <a:ext cx="28575" cy="19038"/>
            </a:xfrm>
            <a:custGeom>
              <a:avLst/>
              <a:gdLst>
                <a:gd name="connsiteX0" fmla="*/ 0 w 28575"/>
                <a:gd name="connsiteY0" fmla="*/ 0 h 19038"/>
                <a:gd name="connsiteX1" fmla="*/ 28575 w 28575"/>
                <a:gd name="connsiteY1" fmla="*/ 19038 h 19038"/>
              </a:gdLst>
              <a:ahLst/>
              <a:cxnLst>
                <a:cxn ang="0">
                  <a:pos x="connsiteX0" y="connsiteY0"/>
                </a:cxn>
                <a:cxn ang="0">
                  <a:pos x="connsiteX1" y="connsiteY1"/>
                </a:cxn>
              </a:cxnLst>
              <a:rect l="l" t="t" r="r" b="b"/>
              <a:pathLst>
                <a:path w="28575"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48" name="Freeform 1947">
              <a:extLst>
                <a:ext uri="{FF2B5EF4-FFF2-40B4-BE49-F238E27FC236}">
                  <a16:creationId xmlns:a16="http://schemas.microsoft.com/office/drawing/2014/main" id="{B9E9C5E4-98A6-368F-4246-46F425BBF00C}"/>
                </a:ext>
              </a:extLst>
            </p:cNvPr>
            <p:cNvSpPr/>
            <p:nvPr/>
          </p:nvSpPr>
          <p:spPr>
            <a:xfrm>
              <a:off x="8109108" y="5626220"/>
              <a:ext cx="9525" cy="95191"/>
            </a:xfrm>
            <a:custGeom>
              <a:avLst/>
              <a:gdLst>
                <a:gd name="connsiteX0" fmla="*/ 9525 w 9525"/>
                <a:gd name="connsiteY0" fmla="*/ 0 h 95191"/>
                <a:gd name="connsiteX1" fmla="*/ 0 w 9525"/>
                <a:gd name="connsiteY1" fmla="*/ 95192 h 95191"/>
              </a:gdLst>
              <a:ahLst/>
              <a:cxnLst>
                <a:cxn ang="0">
                  <a:pos x="connsiteX0" y="connsiteY0"/>
                </a:cxn>
                <a:cxn ang="0">
                  <a:pos x="connsiteX1" y="connsiteY1"/>
                </a:cxn>
              </a:cxnLst>
              <a:rect l="l" t="t" r="r" b="b"/>
              <a:pathLst>
                <a:path w="9525" h="95191">
                  <a:moveTo>
                    <a:pt x="9525" y="0"/>
                  </a:moveTo>
                  <a:lnTo>
                    <a:pt x="0" y="9519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49" name="Freeform 1948">
              <a:extLst>
                <a:ext uri="{FF2B5EF4-FFF2-40B4-BE49-F238E27FC236}">
                  <a16:creationId xmlns:a16="http://schemas.microsoft.com/office/drawing/2014/main" id="{B32D09C9-87C3-2662-CEA6-16B729CB8885}"/>
                </a:ext>
              </a:extLst>
            </p:cNvPr>
            <p:cNvSpPr/>
            <p:nvPr/>
          </p:nvSpPr>
          <p:spPr>
            <a:xfrm>
              <a:off x="8109108" y="5721412"/>
              <a:ext cx="19050" cy="28557"/>
            </a:xfrm>
            <a:custGeom>
              <a:avLst/>
              <a:gdLst>
                <a:gd name="connsiteX0" fmla="*/ 0 w 19050"/>
                <a:gd name="connsiteY0" fmla="*/ 0 h 28557"/>
                <a:gd name="connsiteX1" fmla="*/ 19050 w 19050"/>
                <a:gd name="connsiteY1" fmla="*/ 28558 h 28557"/>
              </a:gdLst>
              <a:ahLst/>
              <a:cxnLst>
                <a:cxn ang="0">
                  <a:pos x="connsiteX0" y="connsiteY0"/>
                </a:cxn>
                <a:cxn ang="0">
                  <a:pos x="connsiteX1" y="connsiteY1"/>
                </a:cxn>
              </a:cxnLst>
              <a:rect l="l" t="t" r="r" b="b"/>
              <a:pathLst>
                <a:path w="19050" h="28557">
                  <a:moveTo>
                    <a:pt x="0" y="0"/>
                  </a:moveTo>
                  <a:lnTo>
                    <a:pt x="1905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50" name="Freeform 1949">
              <a:extLst>
                <a:ext uri="{FF2B5EF4-FFF2-40B4-BE49-F238E27FC236}">
                  <a16:creationId xmlns:a16="http://schemas.microsoft.com/office/drawing/2014/main" id="{9C44FA0C-2521-2445-38CA-170AD1D3B0C8}"/>
                </a:ext>
              </a:extLst>
            </p:cNvPr>
            <p:cNvSpPr/>
            <p:nvPr/>
          </p:nvSpPr>
          <p:spPr>
            <a:xfrm>
              <a:off x="8128158" y="5749970"/>
              <a:ext cx="57150" cy="9519"/>
            </a:xfrm>
            <a:custGeom>
              <a:avLst/>
              <a:gdLst>
                <a:gd name="connsiteX0" fmla="*/ 0 w 57150"/>
                <a:gd name="connsiteY0" fmla="*/ 0 h 9519"/>
                <a:gd name="connsiteX1" fmla="*/ 57150 w 57150"/>
                <a:gd name="connsiteY1" fmla="*/ 0 h 9519"/>
              </a:gdLst>
              <a:ahLst/>
              <a:cxnLst>
                <a:cxn ang="0">
                  <a:pos x="connsiteX0" y="connsiteY0"/>
                </a:cxn>
                <a:cxn ang="0">
                  <a:pos x="connsiteX1" y="connsiteY1"/>
                </a:cxn>
              </a:cxnLst>
              <a:rect l="l" t="t" r="r" b="b"/>
              <a:pathLst>
                <a:path w="57150" h="9519">
                  <a:moveTo>
                    <a:pt x="0" y="0"/>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51" name="Freeform 1950">
              <a:extLst>
                <a:ext uri="{FF2B5EF4-FFF2-40B4-BE49-F238E27FC236}">
                  <a16:creationId xmlns:a16="http://schemas.microsoft.com/office/drawing/2014/main" id="{A7C9C64E-3EF8-65E7-0B58-0B3226DCA074}"/>
                </a:ext>
              </a:extLst>
            </p:cNvPr>
            <p:cNvSpPr/>
            <p:nvPr/>
          </p:nvSpPr>
          <p:spPr>
            <a:xfrm>
              <a:off x="8185308" y="5749970"/>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52" name="Freeform 1951">
              <a:extLst>
                <a:ext uri="{FF2B5EF4-FFF2-40B4-BE49-F238E27FC236}">
                  <a16:creationId xmlns:a16="http://schemas.microsoft.com/office/drawing/2014/main" id="{CC68E607-2F3E-5188-A592-E25BD9936403}"/>
                </a:ext>
              </a:extLst>
            </p:cNvPr>
            <p:cNvSpPr/>
            <p:nvPr/>
          </p:nvSpPr>
          <p:spPr>
            <a:xfrm>
              <a:off x="8194833" y="5769008"/>
              <a:ext cx="19050" cy="19038"/>
            </a:xfrm>
            <a:custGeom>
              <a:avLst/>
              <a:gdLst>
                <a:gd name="connsiteX0" fmla="*/ 0 w 19050"/>
                <a:gd name="connsiteY0" fmla="*/ 0 h 19038"/>
                <a:gd name="connsiteX1" fmla="*/ 19050 w 19050"/>
                <a:gd name="connsiteY1" fmla="*/ 19038 h 19038"/>
              </a:gdLst>
              <a:ahLst/>
              <a:cxnLst>
                <a:cxn ang="0">
                  <a:pos x="connsiteX0" y="connsiteY0"/>
                </a:cxn>
                <a:cxn ang="0">
                  <a:pos x="connsiteX1" y="connsiteY1"/>
                </a:cxn>
              </a:cxnLst>
              <a:rect l="l" t="t" r="r" b="b"/>
              <a:pathLst>
                <a:path w="19050" h="19038">
                  <a:moveTo>
                    <a:pt x="0" y="0"/>
                  </a:moveTo>
                  <a:lnTo>
                    <a:pt x="190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53" name="Freeform 1952">
              <a:extLst>
                <a:ext uri="{FF2B5EF4-FFF2-40B4-BE49-F238E27FC236}">
                  <a16:creationId xmlns:a16="http://schemas.microsoft.com/office/drawing/2014/main" id="{DA113F61-4CFE-5482-252D-7B660C7FD662}"/>
                </a:ext>
              </a:extLst>
            </p:cNvPr>
            <p:cNvSpPr/>
            <p:nvPr/>
          </p:nvSpPr>
          <p:spPr>
            <a:xfrm>
              <a:off x="8213883" y="5788047"/>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54" name="Freeform 1953">
              <a:extLst>
                <a:ext uri="{FF2B5EF4-FFF2-40B4-BE49-F238E27FC236}">
                  <a16:creationId xmlns:a16="http://schemas.microsoft.com/office/drawing/2014/main" id="{AB35A9D7-B0D9-DD1E-E1F8-D08629A94271}"/>
                </a:ext>
              </a:extLst>
            </p:cNvPr>
            <p:cNvSpPr/>
            <p:nvPr/>
          </p:nvSpPr>
          <p:spPr>
            <a:xfrm>
              <a:off x="8185308" y="5816604"/>
              <a:ext cx="28575" cy="85672"/>
            </a:xfrm>
            <a:custGeom>
              <a:avLst/>
              <a:gdLst>
                <a:gd name="connsiteX0" fmla="*/ 28575 w 28575"/>
                <a:gd name="connsiteY0" fmla="*/ 0 h 85672"/>
                <a:gd name="connsiteX1" fmla="*/ 0 w 28575"/>
                <a:gd name="connsiteY1" fmla="*/ 85673 h 85672"/>
              </a:gdLst>
              <a:ahLst/>
              <a:cxnLst>
                <a:cxn ang="0">
                  <a:pos x="connsiteX0" y="connsiteY0"/>
                </a:cxn>
                <a:cxn ang="0">
                  <a:pos x="connsiteX1" y="connsiteY1"/>
                </a:cxn>
              </a:cxnLst>
              <a:rect l="l" t="t" r="r" b="b"/>
              <a:pathLst>
                <a:path w="28575" h="85672">
                  <a:moveTo>
                    <a:pt x="28575" y="0"/>
                  </a:moveTo>
                  <a:lnTo>
                    <a:pt x="0" y="8567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55" name="Freeform 1954">
              <a:extLst>
                <a:ext uri="{FF2B5EF4-FFF2-40B4-BE49-F238E27FC236}">
                  <a16:creationId xmlns:a16="http://schemas.microsoft.com/office/drawing/2014/main" id="{F0D3D081-7970-0629-2983-5CB291430F2F}"/>
                </a:ext>
              </a:extLst>
            </p:cNvPr>
            <p:cNvSpPr/>
            <p:nvPr/>
          </p:nvSpPr>
          <p:spPr>
            <a:xfrm>
              <a:off x="8147208" y="5902277"/>
              <a:ext cx="38100" cy="19038"/>
            </a:xfrm>
            <a:custGeom>
              <a:avLst/>
              <a:gdLst>
                <a:gd name="connsiteX0" fmla="*/ 38100 w 38100"/>
                <a:gd name="connsiteY0" fmla="*/ 0 h 19038"/>
                <a:gd name="connsiteX1" fmla="*/ 0 w 38100"/>
                <a:gd name="connsiteY1" fmla="*/ 19038 h 19038"/>
              </a:gdLst>
              <a:ahLst/>
              <a:cxnLst>
                <a:cxn ang="0">
                  <a:pos x="connsiteX0" y="connsiteY0"/>
                </a:cxn>
                <a:cxn ang="0">
                  <a:pos x="connsiteX1" y="connsiteY1"/>
                </a:cxn>
              </a:cxnLst>
              <a:rect l="l" t="t" r="r" b="b"/>
              <a:pathLst>
                <a:path w="38100" h="19038">
                  <a:moveTo>
                    <a:pt x="381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56" name="Freeform 1955">
              <a:extLst>
                <a:ext uri="{FF2B5EF4-FFF2-40B4-BE49-F238E27FC236}">
                  <a16:creationId xmlns:a16="http://schemas.microsoft.com/office/drawing/2014/main" id="{72C00AF7-FA91-BF1D-7ADA-094389DDC956}"/>
                </a:ext>
              </a:extLst>
            </p:cNvPr>
            <p:cNvSpPr/>
            <p:nvPr/>
          </p:nvSpPr>
          <p:spPr>
            <a:xfrm>
              <a:off x="8109108" y="5911796"/>
              <a:ext cx="38100" cy="9519"/>
            </a:xfrm>
            <a:custGeom>
              <a:avLst/>
              <a:gdLst>
                <a:gd name="connsiteX0" fmla="*/ 38100 w 38100"/>
                <a:gd name="connsiteY0" fmla="*/ 9519 h 9519"/>
                <a:gd name="connsiteX1" fmla="*/ 0 w 38100"/>
                <a:gd name="connsiteY1" fmla="*/ 0 h 9519"/>
              </a:gdLst>
              <a:ahLst/>
              <a:cxnLst>
                <a:cxn ang="0">
                  <a:pos x="connsiteX0" y="connsiteY0"/>
                </a:cxn>
                <a:cxn ang="0">
                  <a:pos x="connsiteX1" y="connsiteY1"/>
                </a:cxn>
              </a:cxnLst>
              <a:rect l="l" t="t" r="r" b="b"/>
              <a:pathLst>
                <a:path w="38100" h="9519">
                  <a:moveTo>
                    <a:pt x="3810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57" name="Freeform 1956">
              <a:extLst>
                <a:ext uri="{FF2B5EF4-FFF2-40B4-BE49-F238E27FC236}">
                  <a16:creationId xmlns:a16="http://schemas.microsoft.com/office/drawing/2014/main" id="{364A94BE-29A6-6C64-75C9-AE4C112B5B8E}"/>
                </a:ext>
              </a:extLst>
            </p:cNvPr>
            <p:cNvSpPr/>
            <p:nvPr/>
          </p:nvSpPr>
          <p:spPr>
            <a:xfrm>
              <a:off x="8099583" y="5911796"/>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58" name="Freeform 1957">
              <a:extLst>
                <a:ext uri="{FF2B5EF4-FFF2-40B4-BE49-F238E27FC236}">
                  <a16:creationId xmlns:a16="http://schemas.microsoft.com/office/drawing/2014/main" id="{112904A4-E085-8BA7-BDE4-1493B1979FA2}"/>
                </a:ext>
              </a:extLst>
            </p:cNvPr>
            <p:cNvSpPr/>
            <p:nvPr/>
          </p:nvSpPr>
          <p:spPr>
            <a:xfrm>
              <a:off x="6308883" y="3322575"/>
              <a:ext cx="1390650" cy="923361"/>
            </a:xfrm>
            <a:custGeom>
              <a:avLst/>
              <a:gdLst>
                <a:gd name="connsiteX0" fmla="*/ 1390650 w 1390650"/>
                <a:gd name="connsiteY0" fmla="*/ 913843 h 923361"/>
                <a:gd name="connsiteX1" fmla="*/ 504825 w 1390650"/>
                <a:gd name="connsiteY1" fmla="*/ 913843 h 923361"/>
                <a:gd name="connsiteX2" fmla="*/ 342900 w 1390650"/>
                <a:gd name="connsiteY2" fmla="*/ 923362 h 923361"/>
                <a:gd name="connsiteX3" fmla="*/ 342900 w 1390650"/>
                <a:gd name="connsiteY3" fmla="*/ 904324 h 923361"/>
                <a:gd name="connsiteX4" fmla="*/ 352425 w 1390650"/>
                <a:gd name="connsiteY4" fmla="*/ 847208 h 923361"/>
                <a:gd name="connsiteX5" fmla="*/ 314325 w 1390650"/>
                <a:gd name="connsiteY5" fmla="*/ 752016 h 923361"/>
                <a:gd name="connsiteX6" fmla="*/ 323850 w 1390650"/>
                <a:gd name="connsiteY6" fmla="*/ 704421 h 923361"/>
                <a:gd name="connsiteX7" fmla="*/ 295275 w 1390650"/>
                <a:gd name="connsiteY7" fmla="*/ 647305 h 923361"/>
                <a:gd name="connsiteX8" fmla="*/ 304800 w 1390650"/>
                <a:gd name="connsiteY8" fmla="*/ 609229 h 923361"/>
                <a:gd name="connsiteX9" fmla="*/ 276225 w 1390650"/>
                <a:gd name="connsiteY9" fmla="*/ 590190 h 923361"/>
                <a:gd name="connsiteX10" fmla="*/ 285750 w 1390650"/>
                <a:gd name="connsiteY10" fmla="*/ 571152 h 923361"/>
                <a:gd name="connsiteX11" fmla="*/ 257175 w 1390650"/>
                <a:gd name="connsiteY11" fmla="*/ 561633 h 923361"/>
                <a:gd name="connsiteX12" fmla="*/ 238125 w 1390650"/>
                <a:gd name="connsiteY12" fmla="*/ 504517 h 923361"/>
                <a:gd name="connsiteX13" fmla="*/ 219075 w 1390650"/>
                <a:gd name="connsiteY13" fmla="*/ 494998 h 923361"/>
                <a:gd name="connsiteX14" fmla="*/ 228600 w 1390650"/>
                <a:gd name="connsiteY14" fmla="*/ 475960 h 923361"/>
                <a:gd name="connsiteX15" fmla="*/ 190500 w 1390650"/>
                <a:gd name="connsiteY15" fmla="*/ 418845 h 923361"/>
                <a:gd name="connsiteX16" fmla="*/ 200025 w 1390650"/>
                <a:gd name="connsiteY16" fmla="*/ 409325 h 923361"/>
                <a:gd name="connsiteX17" fmla="*/ 190500 w 1390650"/>
                <a:gd name="connsiteY17" fmla="*/ 390287 h 923361"/>
                <a:gd name="connsiteX18" fmla="*/ 180975 w 1390650"/>
                <a:gd name="connsiteY18" fmla="*/ 342691 h 923361"/>
                <a:gd name="connsiteX19" fmla="*/ 190500 w 1390650"/>
                <a:gd name="connsiteY19" fmla="*/ 342691 h 923361"/>
                <a:gd name="connsiteX20" fmla="*/ 190500 w 1390650"/>
                <a:gd name="connsiteY20" fmla="*/ 314133 h 923361"/>
                <a:gd name="connsiteX21" fmla="*/ 152400 w 1390650"/>
                <a:gd name="connsiteY21" fmla="*/ 218942 h 923361"/>
                <a:gd name="connsiteX22" fmla="*/ 57150 w 1390650"/>
                <a:gd name="connsiteY22" fmla="*/ 171346 h 923361"/>
                <a:gd name="connsiteX23" fmla="*/ 57150 w 1390650"/>
                <a:gd name="connsiteY23" fmla="*/ 104711 h 923361"/>
                <a:gd name="connsiteX24" fmla="*/ 28575 w 1390650"/>
                <a:gd name="connsiteY24" fmla="*/ 76154 h 923361"/>
                <a:gd name="connsiteX25" fmla="*/ 19050 w 1390650"/>
                <a:gd name="connsiteY25" fmla="*/ 76154 h 923361"/>
                <a:gd name="connsiteX26" fmla="*/ 0 w 1390650"/>
                <a:gd name="connsiteY26" fmla="*/ 66634 h 923361"/>
                <a:gd name="connsiteX27" fmla="*/ 9525 w 1390650"/>
                <a:gd name="connsiteY27" fmla="*/ 0 h 923361"/>
                <a:gd name="connsiteX28" fmla="*/ 419100 w 1390650"/>
                <a:gd name="connsiteY28" fmla="*/ 0 h 923361"/>
                <a:gd name="connsiteX29" fmla="*/ 714375 w 1390650"/>
                <a:gd name="connsiteY29" fmla="*/ 266537 h 923361"/>
                <a:gd name="connsiteX30" fmla="*/ 1276350 w 1390650"/>
                <a:gd name="connsiteY30" fmla="*/ 799612 h 923361"/>
                <a:gd name="connsiteX31" fmla="*/ 1390650 w 1390650"/>
                <a:gd name="connsiteY31" fmla="*/ 913843 h 923361"/>
                <a:gd name="connsiteX32" fmla="*/ 1390650 w 1390650"/>
                <a:gd name="connsiteY32" fmla="*/ 913843 h 923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390650" h="923361">
                  <a:moveTo>
                    <a:pt x="1390650" y="913843"/>
                  </a:moveTo>
                  <a:lnTo>
                    <a:pt x="504825" y="913843"/>
                  </a:lnTo>
                  <a:lnTo>
                    <a:pt x="342900" y="923362"/>
                  </a:lnTo>
                  <a:lnTo>
                    <a:pt x="342900" y="904324"/>
                  </a:lnTo>
                  <a:lnTo>
                    <a:pt x="352425" y="847208"/>
                  </a:lnTo>
                  <a:lnTo>
                    <a:pt x="314325" y="752016"/>
                  </a:lnTo>
                  <a:lnTo>
                    <a:pt x="323850" y="704421"/>
                  </a:lnTo>
                  <a:lnTo>
                    <a:pt x="295275" y="647305"/>
                  </a:lnTo>
                  <a:lnTo>
                    <a:pt x="304800" y="609229"/>
                  </a:lnTo>
                  <a:lnTo>
                    <a:pt x="276225" y="590190"/>
                  </a:lnTo>
                  <a:lnTo>
                    <a:pt x="285750" y="571152"/>
                  </a:lnTo>
                  <a:lnTo>
                    <a:pt x="257175" y="561633"/>
                  </a:lnTo>
                  <a:lnTo>
                    <a:pt x="238125" y="504517"/>
                  </a:lnTo>
                  <a:lnTo>
                    <a:pt x="219075" y="494998"/>
                  </a:lnTo>
                  <a:lnTo>
                    <a:pt x="228600" y="475960"/>
                  </a:lnTo>
                  <a:lnTo>
                    <a:pt x="190500" y="418845"/>
                  </a:lnTo>
                  <a:lnTo>
                    <a:pt x="200025" y="409325"/>
                  </a:lnTo>
                  <a:lnTo>
                    <a:pt x="190500" y="390287"/>
                  </a:lnTo>
                  <a:lnTo>
                    <a:pt x="180975" y="342691"/>
                  </a:lnTo>
                  <a:lnTo>
                    <a:pt x="190500" y="342691"/>
                  </a:lnTo>
                  <a:lnTo>
                    <a:pt x="190500" y="314133"/>
                  </a:lnTo>
                  <a:lnTo>
                    <a:pt x="152400" y="218942"/>
                  </a:lnTo>
                  <a:lnTo>
                    <a:pt x="57150" y="171346"/>
                  </a:lnTo>
                  <a:lnTo>
                    <a:pt x="57150" y="104711"/>
                  </a:lnTo>
                  <a:lnTo>
                    <a:pt x="28575" y="76154"/>
                  </a:lnTo>
                  <a:lnTo>
                    <a:pt x="19050" y="76154"/>
                  </a:lnTo>
                  <a:lnTo>
                    <a:pt x="0" y="66634"/>
                  </a:lnTo>
                  <a:lnTo>
                    <a:pt x="9525" y="0"/>
                  </a:lnTo>
                  <a:lnTo>
                    <a:pt x="419100" y="0"/>
                  </a:lnTo>
                  <a:lnTo>
                    <a:pt x="714375" y="266537"/>
                  </a:lnTo>
                  <a:lnTo>
                    <a:pt x="1276350" y="799612"/>
                  </a:lnTo>
                  <a:lnTo>
                    <a:pt x="1390650" y="913843"/>
                  </a:lnTo>
                  <a:lnTo>
                    <a:pt x="1390650" y="913843"/>
                  </a:lnTo>
                  <a:close/>
                </a:path>
              </a:pathLst>
            </a:custGeom>
            <a:solidFill>
              <a:srgbClr val="CB187D"/>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59" name="Freeform 1958">
              <a:extLst>
                <a:ext uri="{FF2B5EF4-FFF2-40B4-BE49-F238E27FC236}">
                  <a16:creationId xmlns:a16="http://schemas.microsoft.com/office/drawing/2014/main" id="{53F7E606-DFCD-3549-13A0-126F3E926ADD}"/>
                </a:ext>
              </a:extLst>
            </p:cNvPr>
            <p:cNvSpPr/>
            <p:nvPr/>
          </p:nvSpPr>
          <p:spPr>
            <a:xfrm>
              <a:off x="6813708" y="4236418"/>
              <a:ext cx="885825" cy="9519"/>
            </a:xfrm>
            <a:custGeom>
              <a:avLst/>
              <a:gdLst>
                <a:gd name="connsiteX0" fmla="*/ 885825 w 885825"/>
                <a:gd name="connsiteY0" fmla="*/ 0 h 9519"/>
                <a:gd name="connsiteX1" fmla="*/ 0 w 885825"/>
                <a:gd name="connsiteY1" fmla="*/ 0 h 9519"/>
              </a:gdLst>
              <a:ahLst/>
              <a:cxnLst>
                <a:cxn ang="0">
                  <a:pos x="connsiteX0" y="connsiteY0"/>
                </a:cxn>
                <a:cxn ang="0">
                  <a:pos x="connsiteX1" y="connsiteY1"/>
                </a:cxn>
              </a:cxnLst>
              <a:rect l="l" t="t" r="r" b="b"/>
              <a:pathLst>
                <a:path w="885825" h="9519">
                  <a:moveTo>
                    <a:pt x="8858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60" name="Freeform 1959">
              <a:extLst>
                <a:ext uri="{FF2B5EF4-FFF2-40B4-BE49-F238E27FC236}">
                  <a16:creationId xmlns:a16="http://schemas.microsoft.com/office/drawing/2014/main" id="{051D6884-C298-CC58-7CAE-AE2898C2DA0C}"/>
                </a:ext>
              </a:extLst>
            </p:cNvPr>
            <p:cNvSpPr/>
            <p:nvPr/>
          </p:nvSpPr>
          <p:spPr>
            <a:xfrm>
              <a:off x="6651783" y="4236418"/>
              <a:ext cx="161925" cy="9519"/>
            </a:xfrm>
            <a:custGeom>
              <a:avLst/>
              <a:gdLst>
                <a:gd name="connsiteX0" fmla="*/ 161925 w 161925"/>
                <a:gd name="connsiteY0" fmla="*/ 0 h 9519"/>
                <a:gd name="connsiteX1" fmla="*/ 0 w 161925"/>
                <a:gd name="connsiteY1" fmla="*/ 9519 h 9519"/>
              </a:gdLst>
              <a:ahLst/>
              <a:cxnLst>
                <a:cxn ang="0">
                  <a:pos x="connsiteX0" y="connsiteY0"/>
                </a:cxn>
                <a:cxn ang="0">
                  <a:pos x="connsiteX1" y="connsiteY1"/>
                </a:cxn>
              </a:cxnLst>
              <a:rect l="l" t="t" r="r" b="b"/>
              <a:pathLst>
                <a:path w="161925" h="9519">
                  <a:moveTo>
                    <a:pt x="1619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61" name="Freeform 1960">
              <a:extLst>
                <a:ext uri="{FF2B5EF4-FFF2-40B4-BE49-F238E27FC236}">
                  <a16:creationId xmlns:a16="http://schemas.microsoft.com/office/drawing/2014/main" id="{AA9F98E5-4F04-6FFE-B60D-F01903A17E7D}"/>
                </a:ext>
              </a:extLst>
            </p:cNvPr>
            <p:cNvSpPr/>
            <p:nvPr/>
          </p:nvSpPr>
          <p:spPr>
            <a:xfrm>
              <a:off x="6651783" y="4226898"/>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62" name="Freeform 1961">
              <a:extLst>
                <a:ext uri="{FF2B5EF4-FFF2-40B4-BE49-F238E27FC236}">
                  <a16:creationId xmlns:a16="http://schemas.microsoft.com/office/drawing/2014/main" id="{32101F47-5912-CD4E-8307-048911473F9E}"/>
                </a:ext>
              </a:extLst>
            </p:cNvPr>
            <p:cNvSpPr/>
            <p:nvPr/>
          </p:nvSpPr>
          <p:spPr>
            <a:xfrm>
              <a:off x="6651783" y="4169783"/>
              <a:ext cx="9525" cy="57115"/>
            </a:xfrm>
            <a:custGeom>
              <a:avLst/>
              <a:gdLst>
                <a:gd name="connsiteX0" fmla="*/ 0 w 9525"/>
                <a:gd name="connsiteY0" fmla="*/ 57115 h 57115"/>
                <a:gd name="connsiteX1" fmla="*/ 9525 w 9525"/>
                <a:gd name="connsiteY1" fmla="*/ 0 h 57115"/>
              </a:gdLst>
              <a:ahLst/>
              <a:cxnLst>
                <a:cxn ang="0">
                  <a:pos x="connsiteX0" y="connsiteY0"/>
                </a:cxn>
                <a:cxn ang="0">
                  <a:pos x="connsiteX1" y="connsiteY1"/>
                </a:cxn>
              </a:cxnLst>
              <a:rect l="l" t="t" r="r" b="b"/>
              <a:pathLst>
                <a:path w="9525" h="57115">
                  <a:moveTo>
                    <a:pt x="0" y="57115"/>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63" name="Freeform 1962">
              <a:extLst>
                <a:ext uri="{FF2B5EF4-FFF2-40B4-BE49-F238E27FC236}">
                  <a16:creationId xmlns:a16="http://schemas.microsoft.com/office/drawing/2014/main" id="{801CC456-FF31-D8D8-4D79-6327DC4ABA0D}"/>
                </a:ext>
              </a:extLst>
            </p:cNvPr>
            <p:cNvSpPr/>
            <p:nvPr/>
          </p:nvSpPr>
          <p:spPr>
            <a:xfrm>
              <a:off x="6623208" y="4074591"/>
              <a:ext cx="38100" cy="95191"/>
            </a:xfrm>
            <a:custGeom>
              <a:avLst/>
              <a:gdLst>
                <a:gd name="connsiteX0" fmla="*/ 38100 w 38100"/>
                <a:gd name="connsiteY0" fmla="*/ 95192 h 95191"/>
                <a:gd name="connsiteX1" fmla="*/ 0 w 38100"/>
                <a:gd name="connsiteY1" fmla="*/ 0 h 95191"/>
              </a:gdLst>
              <a:ahLst/>
              <a:cxnLst>
                <a:cxn ang="0">
                  <a:pos x="connsiteX0" y="connsiteY0"/>
                </a:cxn>
                <a:cxn ang="0">
                  <a:pos x="connsiteX1" y="connsiteY1"/>
                </a:cxn>
              </a:cxnLst>
              <a:rect l="l" t="t" r="r" b="b"/>
              <a:pathLst>
                <a:path w="38100" h="95191">
                  <a:moveTo>
                    <a:pt x="38100" y="95192"/>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64" name="Freeform 1963">
              <a:extLst>
                <a:ext uri="{FF2B5EF4-FFF2-40B4-BE49-F238E27FC236}">
                  <a16:creationId xmlns:a16="http://schemas.microsoft.com/office/drawing/2014/main" id="{FB8646E0-A966-AFA5-D05B-4D34AFB350B5}"/>
                </a:ext>
              </a:extLst>
            </p:cNvPr>
            <p:cNvSpPr/>
            <p:nvPr/>
          </p:nvSpPr>
          <p:spPr>
            <a:xfrm>
              <a:off x="6623208" y="4026995"/>
              <a:ext cx="9525" cy="47595"/>
            </a:xfrm>
            <a:custGeom>
              <a:avLst/>
              <a:gdLst>
                <a:gd name="connsiteX0" fmla="*/ 0 w 9525"/>
                <a:gd name="connsiteY0" fmla="*/ 47596 h 47595"/>
                <a:gd name="connsiteX1" fmla="*/ 9525 w 9525"/>
                <a:gd name="connsiteY1" fmla="*/ 0 h 47595"/>
              </a:gdLst>
              <a:ahLst/>
              <a:cxnLst>
                <a:cxn ang="0">
                  <a:pos x="connsiteX0" y="connsiteY0"/>
                </a:cxn>
                <a:cxn ang="0">
                  <a:pos x="connsiteX1" y="connsiteY1"/>
                </a:cxn>
              </a:cxnLst>
              <a:rect l="l" t="t" r="r" b="b"/>
              <a:pathLst>
                <a:path w="9525" h="47595">
                  <a:moveTo>
                    <a:pt x="0" y="47596"/>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65" name="Freeform 1964">
              <a:extLst>
                <a:ext uri="{FF2B5EF4-FFF2-40B4-BE49-F238E27FC236}">
                  <a16:creationId xmlns:a16="http://schemas.microsoft.com/office/drawing/2014/main" id="{9FC42435-12F5-CE03-A9BA-281AFF4EFC42}"/>
                </a:ext>
              </a:extLst>
            </p:cNvPr>
            <p:cNvSpPr/>
            <p:nvPr/>
          </p:nvSpPr>
          <p:spPr>
            <a:xfrm>
              <a:off x="6604158" y="3969880"/>
              <a:ext cx="28575" cy="57115"/>
            </a:xfrm>
            <a:custGeom>
              <a:avLst/>
              <a:gdLst>
                <a:gd name="connsiteX0" fmla="*/ 28575 w 28575"/>
                <a:gd name="connsiteY0" fmla="*/ 57115 h 57115"/>
                <a:gd name="connsiteX1" fmla="*/ 0 w 28575"/>
                <a:gd name="connsiteY1" fmla="*/ 0 h 57115"/>
              </a:gdLst>
              <a:ahLst/>
              <a:cxnLst>
                <a:cxn ang="0">
                  <a:pos x="connsiteX0" y="connsiteY0"/>
                </a:cxn>
                <a:cxn ang="0">
                  <a:pos x="connsiteX1" y="connsiteY1"/>
                </a:cxn>
              </a:cxnLst>
              <a:rect l="l" t="t" r="r" b="b"/>
              <a:pathLst>
                <a:path w="28575" h="57115">
                  <a:moveTo>
                    <a:pt x="28575"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66" name="Freeform 1965">
              <a:extLst>
                <a:ext uri="{FF2B5EF4-FFF2-40B4-BE49-F238E27FC236}">
                  <a16:creationId xmlns:a16="http://schemas.microsoft.com/office/drawing/2014/main" id="{3BB3A5EA-9AD1-7BC2-364F-79E6B34287D2}"/>
                </a:ext>
              </a:extLst>
            </p:cNvPr>
            <p:cNvSpPr/>
            <p:nvPr/>
          </p:nvSpPr>
          <p:spPr>
            <a:xfrm>
              <a:off x="6604158" y="3931803"/>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67" name="Freeform 1966">
              <a:extLst>
                <a:ext uri="{FF2B5EF4-FFF2-40B4-BE49-F238E27FC236}">
                  <a16:creationId xmlns:a16="http://schemas.microsoft.com/office/drawing/2014/main" id="{BF900592-E3F2-D59B-CCA5-5C24B1057B6D}"/>
                </a:ext>
              </a:extLst>
            </p:cNvPr>
            <p:cNvSpPr/>
            <p:nvPr/>
          </p:nvSpPr>
          <p:spPr>
            <a:xfrm>
              <a:off x="6585108" y="3912765"/>
              <a:ext cx="28575" cy="19038"/>
            </a:xfrm>
            <a:custGeom>
              <a:avLst/>
              <a:gdLst>
                <a:gd name="connsiteX0" fmla="*/ 28575 w 28575"/>
                <a:gd name="connsiteY0" fmla="*/ 19038 h 19038"/>
                <a:gd name="connsiteX1" fmla="*/ 0 w 28575"/>
                <a:gd name="connsiteY1" fmla="*/ 0 h 19038"/>
              </a:gdLst>
              <a:ahLst/>
              <a:cxnLst>
                <a:cxn ang="0">
                  <a:pos x="connsiteX0" y="connsiteY0"/>
                </a:cxn>
                <a:cxn ang="0">
                  <a:pos x="connsiteX1" y="connsiteY1"/>
                </a:cxn>
              </a:cxnLst>
              <a:rect l="l" t="t" r="r" b="b"/>
              <a:pathLst>
                <a:path w="28575"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68" name="Freeform 1967">
              <a:extLst>
                <a:ext uri="{FF2B5EF4-FFF2-40B4-BE49-F238E27FC236}">
                  <a16:creationId xmlns:a16="http://schemas.microsoft.com/office/drawing/2014/main" id="{D663DD8F-D05B-126A-F14C-19CE567325FE}"/>
                </a:ext>
              </a:extLst>
            </p:cNvPr>
            <p:cNvSpPr/>
            <p:nvPr/>
          </p:nvSpPr>
          <p:spPr>
            <a:xfrm>
              <a:off x="6585108" y="3893727"/>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69" name="Freeform 1968">
              <a:extLst>
                <a:ext uri="{FF2B5EF4-FFF2-40B4-BE49-F238E27FC236}">
                  <a16:creationId xmlns:a16="http://schemas.microsoft.com/office/drawing/2014/main" id="{DA6BD625-7154-550B-7E3A-A149B3391D11}"/>
                </a:ext>
              </a:extLst>
            </p:cNvPr>
            <p:cNvSpPr/>
            <p:nvPr/>
          </p:nvSpPr>
          <p:spPr>
            <a:xfrm>
              <a:off x="6566058" y="3884207"/>
              <a:ext cx="28575" cy="9519"/>
            </a:xfrm>
            <a:custGeom>
              <a:avLst/>
              <a:gdLst>
                <a:gd name="connsiteX0" fmla="*/ 28575 w 28575"/>
                <a:gd name="connsiteY0" fmla="*/ 9519 h 9519"/>
                <a:gd name="connsiteX1" fmla="*/ 0 w 28575"/>
                <a:gd name="connsiteY1" fmla="*/ 0 h 9519"/>
              </a:gdLst>
              <a:ahLst/>
              <a:cxnLst>
                <a:cxn ang="0">
                  <a:pos x="connsiteX0" y="connsiteY0"/>
                </a:cxn>
                <a:cxn ang="0">
                  <a:pos x="connsiteX1" y="connsiteY1"/>
                </a:cxn>
              </a:cxnLst>
              <a:rect l="l" t="t" r="r" b="b"/>
              <a:pathLst>
                <a:path w="28575" h="9519">
                  <a:moveTo>
                    <a:pt x="285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70" name="Freeform 1969">
              <a:extLst>
                <a:ext uri="{FF2B5EF4-FFF2-40B4-BE49-F238E27FC236}">
                  <a16:creationId xmlns:a16="http://schemas.microsoft.com/office/drawing/2014/main" id="{756A0DFC-9682-82DC-34B3-B8D56FD38A63}"/>
                </a:ext>
              </a:extLst>
            </p:cNvPr>
            <p:cNvSpPr/>
            <p:nvPr/>
          </p:nvSpPr>
          <p:spPr>
            <a:xfrm>
              <a:off x="6547008" y="3827092"/>
              <a:ext cx="19050" cy="57115"/>
            </a:xfrm>
            <a:custGeom>
              <a:avLst/>
              <a:gdLst>
                <a:gd name="connsiteX0" fmla="*/ 19050 w 19050"/>
                <a:gd name="connsiteY0" fmla="*/ 57115 h 57115"/>
                <a:gd name="connsiteX1" fmla="*/ 0 w 19050"/>
                <a:gd name="connsiteY1" fmla="*/ 0 h 57115"/>
              </a:gdLst>
              <a:ahLst/>
              <a:cxnLst>
                <a:cxn ang="0">
                  <a:pos x="connsiteX0" y="connsiteY0"/>
                </a:cxn>
                <a:cxn ang="0">
                  <a:pos x="connsiteX1" y="connsiteY1"/>
                </a:cxn>
              </a:cxnLst>
              <a:rect l="l" t="t" r="r" b="b"/>
              <a:pathLst>
                <a:path w="19050" h="57115">
                  <a:moveTo>
                    <a:pt x="19050"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71" name="Freeform 1970">
              <a:extLst>
                <a:ext uri="{FF2B5EF4-FFF2-40B4-BE49-F238E27FC236}">
                  <a16:creationId xmlns:a16="http://schemas.microsoft.com/office/drawing/2014/main" id="{D24A7369-C018-D403-E1E4-FFFA1E492466}"/>
                </a:ext>
              </a:extLst>
            </p:cNvPr>
            <p:cNvSpPr/>
            <p:nvPr/>
          </p:nvSpPr>
          <p:spPr>
            <a:xfrm>
              <a:off x="6527958" y="3817573"/>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72" name="Freeform 1971">
              <a:extLst>
                <a:ext uri="{FF2B5EF4-FFF2-40B4-BE49-F238E27FC236}">
                  <a16:creationId xmlns:a16="http://schemas.microsoft.com/office/drawing/2014/main" id="{DCCB5A09-8A56-7E91-6B2A-CB337F5993E0}"/>
                </a:ext>
              </a:extLst>
            </p:cNvPr>
            <p:cNvSpPr/>
            <p:nvPr/>
          </p:nvSpPr>
          <p:spPr>
            <a:xfrm>
              <a:off x="6527958" y="3798535"/>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73" name="Freeform 1972">
              <a:extLst>
                <a:ext uri="{FF2B5EF4-FFF2-40B4-BE49-F238E27FC236}">
                  <a16:creationId xmlns:a16="http://schemas.microsoft.com/office/drawing/2014/main" id="{F8220E3D-930A-963D-4CDD-718BFDA506E7}"/>
                </a:ext>
              </a:extLst>
            </p:cNvPr>
            <p:cNvSpPr/>
            <p:nvPr/>
          </p:nvSpPr>
          <p:spPr>
            <a:xfrm>
              <a:off x="6499383" y="3741420"/>
              <a:ext cx="38100" cy="57115"/>
            </a:xfrm>
            <a:custGeom>
              <a:avLst/>
              <a:gdLst>
                <a:gd name="connsiteX0" fmla="*/ 38100 w 38100"/>
                <a:gd name="connsiteY0" fmla="*/ 57115 h 57115"/>
                <a:gd name="connsiteX1" fmla="*/ 0 w 38100"/>
                <a:gd name="connsiteY1" fmla="*/ 0 h 57115"/>
              </a:gdLst>
              <a:ahLst/>
              <a:cxnLst>
                <a:cxn ang="0">
                  <a:pos x="connsiteX0" y="connsiteY0"/>
                </a:cxn>
                <a:cxn ang="0">
                  <a:pos x="connsiteX1" y="connsiteY1"/>
                </a:cxn>
              </a:cxnLst>
              <a:rect l="l" t="t" r="r" b="b"/>
              <a:pathLst>
                <a:path w="38100" h="57115">
                  <a:moveTo>
                    <a:pt x="38100"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74" name="Freeform 1973">
              <a:extLst>
                <a:ext uri="{FF2B5EF4-FFF2-40B4-BE49-F238E27FC236}">
                  <a16:creationId xmlns:a16="http://schemas.microsoft.com/office/drawing/2014/main" id="{1755E592-55FD-31FA-3353-229322181DA1}"/>
                </a:ext>
              </a:extLst>
            </p:cNvPr>
            <p:cNvSpPr/>
            <p:nvPr/>
          </p:nvSpPr>
          <p:spPr>
            <a:xfrm>
              <a:off x="6499383" y="3731900"/>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75" name="Freeform 1974">
              <a:extLst>
                <a:ext uri="{FF2B5EF4-FFF2-40B4-BE49-F238E27FC236}">
                  <a16:creationId xmlns:a16="http://schemas.microsoft.com/office/drawing/2014/main" id="{23841BC8-2643-BEAB-B873-17255AA7E222}"/>
                </a:ext>
              </a:extLst>
            </p:cNvPr>
            <p:cNvSpPr/>
            <p:nvPr/>
          </p:nvSpPr>
          <p:spPr>
            <a:xfrm>
              <a:off x="6499383" y="3712862"/>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76" name="Freeform 1975">
              <a:extLst>
                <a:ext uri="{FF2B5EF4-FFF2-40B4-BE49-F238E27FC236}">
                  <a16:creationId xmlns:a16="http://schemas.microsoft.com/office/drawing/2014/main" id="{151B6843-F0AD-28CC-E135-A9919CE7A46E}"/>
                </a:ext>
              </a:extLst>
            </p:cNvPr>
            <p:cNvSpPr/>
            <p:nvPr/>
          </p:nvSpPr>
          <p:spPr>
            <a:xfrm>
              <a:off x="6489858" y="3665266"/>
              <a:ext cx="9525" cy="47595"/>
            </a:xfrm>
            <a:custGeom>
              <a:avLst/>
              <a:gdLst>
                <a:gd name="connsiteX0" fmla="*/ 9525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9525"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77" name="Freeform 1976">
              <a:extLst>
                <a:ext uri="{FF2B5EF4-FFF2-40B4-BE49-F238E27FC236}">
                  <a16:creationId xmlns:a16="http://schemas.microsoft.com/office/drawing/2014/main" id="{EBEF4743-08A7-F853-B7F2-6AAD49C60E8F}"/>
                </a:ext>
              </a:extLst>
            </p:cNvPr>
            <p:cNvSpPr/>
            <p:nvPr/>
          </p:nvSpPr>
          <p:spPr>
            <a:xfrm>
              <a:off x="6489858" y="3665266"/>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78" name="Freeform 1977">
              <a:extLst>
                <a:ext uri="{FF2B5EF4-FFF2-40B4-BE49-F238E27FC236}">
                  <a16:creationId xmlns:a16="http://schemas.microsoft.com/office/drawing/2014/main" id="{D7A73CCE-54CE-B901-D82A-8DFBCCF5FB57}"/>
                </a:ext>
              </a:extLst>
            </p:cNvPr>
            <p:cNvSpPr/>
            <p:nvPr/>
          </p:nvSpPr>
          <p:spPr>
            <a:xfrm>
              <a:off x="6499383" y="3636708"/>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79" name="Freeform 1978">
              <a:extLst>
                <a:ext uri="{FF2B5EF4-FFF2-40B4-BE49-F238E27FC236}">
                  <a16:creationId xmlns:a16="http://schemas.microsoft.com/office/drawing/2014/main" id="{8ADB3597-C7C3-2E74-4717-4CD718CC3B13}"/>
                </a:ext>
              </a:extLst>
            </p:cNvPr>
            <p:cNvSpPr/>
            <p:nvPr/>
          </p:nvSpPr>
          <p:spPr>
            <a:xfrm>
              <a:off x="6461283" y="3541516"/>
              <a:ext cx="38100" cy="95191"/>
            </a:xfrm>
            <a:custGeom>
              <a:avLst/>
              <a:gdLst>
                <a:gd name="connsiteX0" fmla="*/ 38100 w 38100"/>
                <a:gd name="connsiteY0" fmla="*/ 95192 h 95191"/>
                <a:gd name="connsiteX1" fmla="*/ 0 w 38100"/>
                <a:gd name="connsiteY1" fmla="*/ 0 h 95191"/>
              </a:gdLst>
              <a:ahLst/>
              <a:cxnLst>
                <a:cxn ang="0">
                  <a:pos x="connsiteX0" y="connsiteY0"/>
                </a:cxn>
                <a:cxn ang="0">
                  <a:pos x="connsiteX1" y="connsiteY1"/>
                </a:cxn>
              </a:cxnLst>
              <a:rect l="l" t="t" r="r" b="b"/>
              <a:pathLst>
                <a:path w="38100" h="95191">
                  <a:moveTo>
                    <a:pt x="38100" y="95192"/>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80" name="Freeform 1979">
              <a:extLst>
                <a:ext uri="{FF2B5EF4-FFF2-40B4-BE49-F238E27FC236}">
                  <a16:creationId xmlns:a16="http://schemas.microsoft.com/office/drawing/2014/main" id="{B89E6136-3DDB-7F42-CD5A-BF423B9766E6}"/>
                </a:ext>
              </a:extLst>
            </p:cNvPr>
            <p:cNvSpPr/>
            <p:nvPr/>
          </p:nvSpPr>
          <p:spPr>
            <a:xfrm>
              <a:off x="6366033" y="3493920"/>
              <a:ext cx="95250" cy="47595"/>
            </a:xfrm>
            <a:custGeom>
              <a:avLst/>
              <a:gdLst>
                <a:gd name="connsiteX0" fmla="*/ 95250 w 95250"/>
                <a:gd name="connsiteY0" fmla="*/ 47596 h 47595"/>
                <a:gd name="connsiteX1" fmla="*/ 0 w 95250"/>
                <a:gd name="connsiteY1" fmla="*/ 0 h 47595"/>
              </a:gdLst>
              <a:ahLst/>
              <a:cxnLst>
                <a:cxn ang="0">
                  <a:pos x="connsiteX0" y="connsiteY0"/>
                </a:cxn>
                <a:cxn ang="0">
                  <a:pos x="connsiteX1" y="connsiteY1"/>
                </a:cxn>
              </a:cxnLst>
              <a:rect l="l" t="t" r="r" b="b"/>
              <a:pathLst>
                <a:path w="95250" h="47595">
                  <a:moveTo>
                    <a:pt x="9525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81" name="Freeform 1980">
              <a:extLst>
                <a:ext uri="{FF2B5EF4-FFF2-40B4-BE49-F238E27FC236}">
                  <a16:creationId xmlns:a16="http://schemas.microsoft.com/office/drawing/2014/main" id="{4257BAD1-0155-EDF1-B813-A8E2F9173DFF}"/>
                </a:ext>
              </a:extLst>
            </p:cNvPr>
            <p:cNvSpPr/>
            <p:nvPr/>
          </p:nvSpPr>
          <p:spPr>
            <a:xfrm>
              <a:off x="6366033" y="3427286"/>
              <a:ext cx="9525" cy="66634"/>
            </a:xfrm>
            <a:custGeom>
              <a:avLst/>
              <a:gdLst>
                <a:gd name="connsiteX0" fmla="*/ 0 w 9525"/>
                <a:gd name="connsiteY0" fmla="*/ 66634 h 66634"/>
                <a:gd name="connsiteX1" fmla="*/ 0 w 9525"/>
                <a:gd name="connsiteY1" fmla="*/ 0 h 66634"/>
              </a:gdLst>
              <a:ahLst/>
              <a:cxnLst>
                <a:cxn ang="0">
                  <a:pos x="connsiteX0" y="connsiteY0"/>
                </a:cxn>
                <a:cxn ang="0">
                  <a:pos x="connsiteX1" y="connsiteY1"/>
                </a:cxn>
              </a:cxnLst>
              <a:rect l="l" t="t" r="r" b="b"/>
              <a:pathLst>
                <a:path w="9525" h="66634">
                  <a:moveTo>
                    <a:pt x="0"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82" name="Freeform 1981">
              <a:extLst>
                <a:ext uri="{FF2B5EF4-FFF2-40B4-BE49-F238E27FC236}">
                  <a16:creationId xmlns:a16="http://schemas.microsoft.com/office/drawing/2014/main" id="{B82703A8-D44F-BD51-7D93-374188D88221}"/>
                </a:ext>
              </a:extLst>
            </p:cNvPr>
            <p:cNvSpPr/>
            <p:nvPr/>
          </p:nvSpPr>
          <p:spPr>
            <a:xfrm>
              <a:off x="6337458" y="3398728"/>
              <a:ext cx="28575" cy="28557"/>
            </a:xfrm>
            <a:custGeom>
              <a:avLst/>
              <a:gdLst>
                <a:gd name="connsiteX0" fmla="*/ 28575 w 28575"/>
                <a:gd name="connsiteY0" fmla="*/ 28558 h 28557"/>
                <a:gd name="connsiteX1" fmla="*/ 0 w 28575"/>
                <a:gd name="connsiteY1" fmla="*/ 0 h 28557"/>
              </a:gdLst>
              <a:ahLst/>
              <a:cxnLst>
                <a:cxn ang="0">
                  <a:pos x="connsiteX0" y="connsiteY0"/>
                </a:cxn>
                <a:cxn ang="0">
                  <a:pos x="connsiteX1" y="connsiteY1"/>
                </a:cxn>
              </a:cxnLst>
              <a:rect l="l" t="t" r="r" b="b"/>
              <a:pathLst>
                <a:path w="28575" h="28557">
                  <a:moveTo>
                    <a:pt x="285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83" name="Freeform 1982">
              <a:extLst>
                <a:ext uri="{FF2B5EF4-FFF2-40B4-BE49-F238E27FC236}">
                  <a16:creationId xmlns:a16="http://schemas.microsoft.com/office/drawing/2014/main" id="{0DC65A94-766B-4858-7C1C-DE46A7D69F06}"/>
                </a:ext>
              </a:extLst>
            </p:cNvPr>
            <p:cNvSpPr/>
            <p:nvPr/>
          </p:nvSpPr>
          <p:spPr>
            <a:xfrm>
              <a:off x="6327933" y="3398728"/>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84" name="Freeform 1983">
              <a:extLst>
                <a:ext uri="{FF2B5EF4-FFF2-40B4-BE49-F238E27FC236}">
                  <a16:creationId xmlns:a16="http://schemas.microsoft.com/office/drawing/2014/main" id="{7CD76AB0-A15A-B8E9-C19F-80A77B538E91}"/>
                </a:ext>
              </a:extLst>
            </p:cNvPr>
            <p:cNvSpPr/>
            <p:nvPr/>
          </p:nvSpPr>
          <p:spPr>
            <a:xfrm>
              <a:off x="6308883" y="3389209"/>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85" name="Freeform 1984">
              <a:extLst>
                <a:ext uri="{FF2B5EF4-FFF2-40B4-BE49-F238E27FC236}">
                  <a16:creationId xmlns:a16="http://schemas.microsoft.com/office/drawing/2014/main" id="{B71C83D8-AEB0-F8E7-4C75-876F00F50731}"/>
                </a:ext>
              </a:extLst>
            </p:cNvPr>
            <p:cNvSpPr/>
            <p:nvPr/>
          </p:nvSpPr>
          <p:spPr>
            <a:xfrm>
              <a:off x="6308883" y="3322575"/>
              <a:ext cx="9525" cy="66634"/>
            </a:xfrm>
            <a:custGeom>
              <a:avLst/>
              <a:gdLst>
                <a:gd name="connsiteX0" fmla="*/ 0 w 9525"/>
                <a:gd name="connsiteY0" fmla="*/ 66634 h 66634"/>
                <a:gd name="connsiteX1" fmla="*/ 9525 w 9525"/>
                <a:gd name="connsiteY1" fmla="*/ 0 h 66634"/>
              </a:gdLst>
              <a:ahLst/>
              <a:cxnLst>
                <a:cxn ang="0">
                  <a:pos x="connsiteX0" y="connsiteY0"/>
                </a:cxn>
                <a:cxn ang="0">
                  <a:pos x="connsiteX1" y="connsiteY1"/>
                </a:cxn>
              </a:cxnLst>
              <a:rect l="l" t="t" r="r" b="b"/>
              <a:pathLst>
                <a:path w="9525" h="66634">
                  <a:moveTo>
                    <a:pt x="0" y="66634"/>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86" name="Freeform 1985">
              <a:extLst>
                <a:ext uri="{FF2B5EF4-FFF2-40B4-BE49-F238E27FC236}">
                  <a16:creationId xmlns:a16="http://schemas.microsoft.com/office/drawing/2014/main" id="{B9A666CA-0D11-BB8D-A28F-1D998CD67810}"/>
                </a:ext>
              </a:extLst>
            </p:cNvPr>
            <p:cNvSpPr/>
            <p:nvPr/>
          </p:nvSpPr>
          <p:spPr>
            <a:xfrm>
              <a:off x="6318408" y="3322575"/>
              <a:ext cx="409575" cy="9519"/>
            </a:xfrm>
            <a:custGeom>
              <a:avLst/>
              <a:gdLst>
                <a:gd name="connsiteX0" fmla="*/ 0 w 409575"/>
                <a:gd name="connsiteY0" fmla="*/ 0 h 9519"/>
                <a:gd name="connsiteX1" fmla="*/ 409575 w 409575"/>
                <a:gd name="connsiteY1" fmla="*/ 0 h 9519"/>
              </a:gdLst>
              <a:ahLst/>
              <a:cxnLst>
                <a:cxn ang="0">
                  <a:pos x="connsiteX0" y="connsiteY0"/>
                </a:cxn>
                <a:cxn ang="0">
                  <a:pos x="connsiteX1" y="connsiteY1"/>
                </a:cxn>
              </a:cxnLst>
              <a:rect l="l" t="t" r="r" b="b"/>
              <a:pathLst>
                <a:path w="409575" h="9519">
                  <a:moveTo>
                    <a:pt x="0" y="0"/>
                  </a:moveTo>
                  <a:lnTo>
                    <a:pt x="409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87" name="Freeform 1986">
              <a:extLst>
                <a:ext uri="{FF2B5EF4-FFF2-40B4-BE49-F238E27FC236}">
                  <a16:creationId xmlns:a16="http://schemas.microsoft.com/office/drawing/2014/main" id="{0D8973D3-F67A-EC32-F53D-5FE426C4D911}"/>
                </a:ext>
              </a:extLst>
            </p:cNvPr>
            <p:cNvSpPr/>
            <p:nvPr/>
          </p:nvSpPr>
          <p:spPr>
            <a:xfrm>
              <a:off x="6727983" y="3322575"/>
              <a:ext cx="295275" cy="266537"/>
            </a:xfrm>
            <a:custGeom>
              <a:avLst/>
              <a:gdLst>
                <a:gd name="connsiteX0" fmla="*/ 0 w 295275"/>
                <a:gd name="connsiteY0" fmla="*/ 0 h 266537"/>
                <a:gd name="connsiteX1" fmla="*/ 295275 w 295275"/>
                <a:gd name="connsiteY1" fmla="*/ 266538 h 266537"/>
              </a:gdLst>
              <a:ahLst/>
              <a:cxnLst>
                <a:cxn ang="0">
                  <a:pos x="connsiteX0" y="connsiteY0"/>
                </a:cxn>
                <a:cxn ang="0">
                  <a:pos x="connsiteX1" y="connsiteY1"/>
                </a:cxn>
              </a:cxnLst>
              <a:rect l="l" t="t" r="r" b="b"/>
              <a:pathLst>
                <a:path w="295275" h="266537">
                  <a:moveTo>
                    <a:pt x="0" y="0"/>
                  </a:moveTo>
                  <a:lnTo>
                    <a:pt x="295275" y="2665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88" name="Freeform 1987">
              <a:extLst>
                <a:ext uri="{FF2B5EF4-FFF2-40B4-BE49-F238E27FC236}">
                  <a16:creationId xmlns:a16="http://schemas.microsoft.com/office/drawing/2014/main" id="{74D68CFC-B753-AE12-9BBC-0F230A871C36}"/>
                </a:ext>
              </a:extLst>
            </p:cNvPr>
            <p:cNvSpPr/>
            <p:nvPr/>
          </p:nvSpPr>
          <p:spPr>
            <a:xfrm>
              <a:off x="7023258" y="3589112"/>
              <a:ext cx="561975" cy="533074"/>
            </a:xfrm>
            <a:custGeom>
              <a:avLst/>
              <a:gdLst>
                <a:gd name="connsiteX0" fmla="*/ 0 w 561975"/>
                <a:gd name="connsiteY0" fmla="*/ 0 h 533074"/>
                <a:gd name="connsiteX1" fmla="*/ 561975 w 561975"/>
                <a:gd name="connsiteY1" fmla="*/ 533075 h 533074"/>
              </a:gdLst>
              <a:ahLst/>
              <a:cxnLst>
                <a:cxn ang="0">
                  <a:pos x="connsiteX0" y="connsiteY0"/>
                </a:cxn>
                <a:cxn ang="0">
                  <a:pos x="connsiteX1" y="connsiteY1"/>
                </a:cxn>
              </a:cxnLst>
              <a:rect l="l" t="t" r="r" b="b"/>
              <a:pathLst>
                <a:path w="561975" h="533074">
                  <a:moveTo>
                    <a:pt x="0" y="0"/>
                  </a:moveTo>
                  <a:lnTo>
                    <a:pt x="561975" y="53307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89" name="Freeform 1988">
              <a:extLst>
                <a:ext uri="{FF2B5EF4-FFF2-40B4-BE49-F238E27FC236}">
                  <a16:creationId xmlns:a16="http://schemas.microsoft.com/office/drawing/2014/main" id="{78C05C72-3471-9A50-A65D-A564E9C474FD}"/>
                </a:ext>
              </a:extLst>
            </p:cNvPr>
            <p:cNvSpPr/>
            <p:nvPr/>
          </p:nvSpPr>
          <p:spPr>
            <a:xfrm>
              <a:off x="7585233" y="4122187"/>
              <a:ext cx="114300" cy="114230"/>
            </a:xfrm>
            <a:custGeom>
              <a:avLst/>
              <a:gdLst>
                <a:gd name="connsiteX0" fmla="*/ 0 w 114300"/>
                <a:gd name="connsiteY0" fmla="*/ 0 h 114230"/>
                <a:gd name="connsiteX1" fmla="*/ 114300 w 114300"/>
                <a:gd name="connsiteY1" fmla="*/ 114230 h 114230"/>
              </a:gdLst>
              <a:ahLst/>
              <a:cxnLst>
                <a:cxn ang="0">
                  <a:pos x="connsiteX0" y="connsiteY0"/>
                </a:cxn>
                <a:cxn ang="0">
                  <a:pos x="connsiteX1" y="connsiteY1"/>
                </a:cxn>
              </a:cxnLst>
              <a:rect l="l" t="t" r="r" b="b"/>
              <a:pathLst>
                <a:path w="114300" h="114230">
                  <a:moveTo>
                    <a:pt x="0" y="0"/>
                  </a:moveTo>
                  <a:lnTo>
                    <a:pt x="114300" y="11423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90" name="Freeform 1989">
              <a:extLst>
                <a:ext uri="{FF2B5EF4-FFF2-40B4-BE49-F238E27FC236}">
                  <a16:creationId xmlns:a16="http://schemas.microsoft.com/office/drawing/2014/main" id="{8483CE28-9FCA-160C-7E2E-C113C939A3B3}"/>
                </a:ext>
              </a:extLst>
            </p:cNvPr>
            <p:cNvSpPr/>
            <p:nvPr/>
          </p:nvSpPr>
          <p:spPr>
            <a:xfrm>
              <a:off x="5689758" y="4236418"/>
              <a:ext cx="1123950" cy="542594"/>
            </a:xfrm>
            <a:custGeom>
              <a:avLst/>
              <a:gdLst>
                <a:gd name="connsiteX0" fmla="*/ 1114425 w 1123950"/>
                <a:gd name="connsiteY0" fmla="*/ 533075 h 542594"/>
                <a:gd name="connsiteX1" fmla="*/ 571500 w 1123950"/>
                <a:gd name="connsiteY1" fmla="*/ 533075 h 542594"/>
                <a:gd name="connsiteX2" fmla="*/ 419100 w 1123950"/>
                <a:gd name="connsiteY2" fmla="*/ 542594 h 542594"/>
                <a:gd name="connsiteX3" fmla="*/ 419100 w 1123950"/>
                <a:gd name="connsiteY3" fmla="*/ 514037 h 542594"/>
                <a:gd name="connsiteX4" fmla="*/ 409575 w 1123950"/>
                <a:gd name="connsiteY4" fmla="*/ 504517 h 542594"/>
                <a:gd name="connsiteX5" fmla="*/ 333375 w 1123950"/>
                <a:gd name="connsiteY5" fmla="*/ 494998 h 542594"/>
                <a:gd name="connsiteX6" fmla="*/ 314325 w 1123950"/>
                <a:gd name="connsiteY6" fmla="*/ 494998 h 542594"/>
                <a:gd name="connsiteX7" fmla="*/ 314325 w 1123950"/>
                <a:gd name="connsiteY7" fmla="*/ 390287 h 542594"/>
                <a:gd name="connsiteX8" fmla="*/ 276225 w 1123950"/>
                <a:gd name="connsiteY8" fmla="*/ 390287 h 542594"/>
                <a:gd name="connsiteX9" fmla="*/ 285750 w 1123950"/>
                <a:gd name="connsiteY9" fmla="*/ 342691 h 542594"/>
                <a:gd name="connsiteX10" fmla="*/ 238125 w 1123950"/>
                <a:gd name="connsiteY10" fmla="*/ 342691 h 542594"/>
                <a:gd name="connsiteX11" fmla="*/ 238125 w 1123950"/>
                <a:gd name="connsiteY11" fmla="*/ 295095 h 542594"/>
                <a:gd name="connsiteX12" fmla="*/ 171450 w 1123950"/>
                <a:gd name="connsiteY12" fmla="*/ 295095 h 542594"/>
                <a:gd name="connsiteX13" fmla="*/ 171450 w 1123950"/>
                <a:gd name="connsiteY13" fmla="*/ 247499 h 542594"/>
                <a:gd name="connsiteX14" fmla="*/ 142875 w 1123950"/>
                <a:gd name="connsiteY14" fmla="*/ 247499 h 542594"/>
                <a:gd name="connsiteX15" fmla="*/ 142875 w 1123950"/>
                <a:gd name="connsiteY15" fmla="*/ 199903 h 542594"/>
                <a:gd name="connsiteX16" fmla="*/ 85725 w 1123950"/>
                <a:gd name="connsiteY16" fmla="*/ 199903 h 542594"/>
                <a:gd name="connsiteX17" fmla="*/ 85725 w 1123950"/>
                <a:gd name="connsiteY17" fmla="*/ 171346 h 542594"/>
                <a:gd name="connsiteX18" fmla="*/ 47625 w 1123950"/>
                <a:gd name="connsiteY18" fmla="*/ 152307 h 542594"/>
                <a:gd name="connsiteX19" fmla="*/ 47625 w 1123950"/>
                <a:gd name="connsiteY19" fmla="*/ 104711 h 542594"/>
                <a:gd name="connsiteX20" fmla="*/ 0 w 1123950"/>
                <a:gd name="connsiteY20" fmla="*/ 104711 h 542594"/>
                <a:gd name="connsiteX21" fmla="*/ 0 w 1123950"/>
                <a:gd name="connsiteY21" fmla="*/ 9519 h 542594"/>
                <a:gd name="connsiteX22" fmla="*/ 285750 w 1123950"/>
                <a:gd name="connsiteY22" fmla="*/ 0 h 542594"/>
                <a:gd name="connsiteX23" fmla="*/ 962025 w 1123950"/>
                <a:gd name="connsiteY23" fmla="*/ 9519 h 542594"/>
                <a:gd name="connsiteX24" fmla="*/ 1123950 w 1123950"/>
                <a:gd name="connsiteY24" fmla="*/ 0 h 542594"/>
                <a:gd name="connsiteX25" fmla="*/ 1123950 w 1123950"/>
                <a:gd name="connsiteY25" fmla="*/ 533075 h 542594"/>
                <a:gd name="connsiteX26" fmla="*/ 1114425 w 1123950"/>
                <a:gd name="connsiteY26" fmla="*/ 533075 h 542594"/>
                <a:gd name="connsiteX27" fmla="*/ 1114425 w 1123950"/>
                <a:gd name="connsiteY27" fmla="*/ 533075 h 542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23950" h="542594">
                  <a:moveTo>
                    <a:pt x="1114425" y="533075"/>
                  </a:moveTo>
                  <a:lnTo>
                    <a:pt x="571500" y="533075"/>
                  </a:lnTo>
                  <a:lnTo>
                    <a:pt x="419100" y="542594"/>
                  </a:lnTo>
                  <a:lnTo>
                    <a:pt x="419100" y="514037"/>
                  </a:lnTo>
                  <a:lnTo>
                    <a:pt x="409575" y="504517"/>
                  </a:lnTo>
                  <a:lnTo>
                    <a:pt x="333375" y="494998"/>
                  </a:lnTo>
                  <a:lnTo>
                    <a:pt x="314325" y="494998"/>
                  </a:lnTo>
                  <a:lnTo>
                    <a:pt x="314325" y="390287"/>
                  </a:lnTo>
                  <a:lnTo>
                    <a:pt x="276225" y="390287"/>
                  </a:lnTo>
                  <a:lnTo>
                    <a:pt x="285750" y="342691"/>
                  </a:lnTo>
                  <a:lnTo>
                    <a:pt x="238125" y="342691"/>
                  </a:lnTo>
                  <a:lnTo>
                    <a:pt x="238125" y="295095"/>
                  </a:lnTo>
                  <a:lnTo>
                    <a:pt x="171450" y="295095"/>
                  </a:lnTo>
                  <a:lnTo>
                    <a:pt x="171450" y="247499"/>
                  </a:lnTo>
                  <a:lnTo>
                    <a:pt x="142875" y="247499"/>
                  </a:lnTo>
                  <a:lnTo>
                    <a:pt x="142875" y="199903"/>
                  </a:lnTo>
                  <a:lnTo>
                    <a:pt x="85725" y="199903"/>
                  </a:lnTo>
                  <a:lnTo>
                    <a:pt x="85725" y="171346"/>
                  </a:lnTo>
                  <a:lnTo>
                    <a:pt x="47625" y="152307"/>
                  </a:lnTo>
                  <a:lnTo>
                    <a:pt x="47625" y="104711"/>
                  </a:lnTo>
                  <a:lnTo>
                    <a:pt x="0" y="104711"/>
                  </a:lnTo>
                  <a:lnTo>
                    <a:pt x="0" y="9519"/>
                  </a:lnTo>
                  <a:lnTo>
                    <a:pt x="285750" y="0"/>
                  </a:lnTo>
                  <a:lnTo>
                    <a:pt x="962025" y="9519"/>
                  </a:lnTo>
                  <a:lnTo>
                    <a:pt x="1123950" y="0"/>
                  </a:lnTo>
                  <a:lnTo>
                    <a:pt x="1123950" y="533075"/>
                  </a:lnTo>
                  <a:lnTo>
                    <a:pt x="1114425" y="533075"/>
                  </a:lnTo>
                  <a:lnTo>
                    <a:pt x="1114425" y="533075"/>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91" name="Freeform 1990">
              <a:extLst>
                <a:ext uri="{FF2B5EF4-FFF2-40B4-BE49-F238E27FC236}">
                  <a16:creationId xmlns:a16="http://schemas.microsoft.com/office/drawing/2014/main" id="{1BC014E8-77F6-905E-08FA-49FE5A5D4300}"/>
                </a:ext>
              </a:extLst>
            </p:cNvPr>
            <p:cNvSpPr/>
            <p:nvPr/>
          </p:nvSpPr>
          <p:spPr>
            <a:xfrm>
              <a:off x="6261258" y="4769493"/>
              <a:ext cx="542925" cy="9519"/>
            </a:xfrm>
            <a:custGeom>
              <a:avLst/>
              <a:gdLst>
                <a:gd name="connsiteX0" fmla="*/ 542925 w 542925"/>
                <a:gd name="connsiteY0" fmla="*/ 0 h 9519"/>
                <a:gd name="connsiteX1" fmla="*/ 0 w 542925"/>
                <a:gd name="connsiteY1" fmla="*/ 0 h 9519"/>
              </a:gdLst>
              <a:ahLst/>
              <a:cxnLst>
                <a:cxn ang="0">
                  <a:pos x="connsiteX0" y="connsiteY0"/>
                </a:cxn>
                <a:cxn ang="0">
                  <a:pos x="connsiteX1" y="connsiteY1"/>
                </a:cxn>
              </a:cxnLst>
              <a:rect l="l" t="t" r="r" b="b"/>
              <a:pathLst>
                <a:path w="542925" h="9519">
                  <a:moveTo>
                    <a:pt x="5429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92" name="Freeform 1991">
              <a:extLst>
                <a:ext uri="{FF2B5EF4-FFF2-40B4-BE49-F238E27FC236}">
                  <a16:creationId xmlns:a16="http://schemas.microsoft.com/office/drawing/2014/main" id="{6AD717A3-5EFE-5D76-FEE5-8CDB35490734}"/>
                </a:ext>
              </a:extLst>
            </p:cNvPr>
            <p:cNvSpPr/>
            <p:nvPr/>
          </p:nvSpPr>
          <p:spPr>
            <a:xfrm>
              <a:off x="6108858" y="4769493"/>
              <a:ext cx="152400" cy="9519"/>
            </a:xfrm>
            <a:custGeom>
              <a:avLst/>
              <a:gdLst>
                <a:gd name="connsiteX0" fmla="*/ 152400 w 152400"/>
                <a:gd name="connsiteY0" fmla="*/ 0 h 9519"/>
                <a:gd name="connsiteX1" fmla="*/ 0 w 152400"/>
                <a:gd name="connsiteY1" fmla="*/ 9519 h 9519"/>
              </a:gdLst>
              <a:ahLst/>
              <a:cxnLst>
                <a:cxn ang="0">
                  <a:pos x="connsiteX0" y="connsiteY0"/>
                </a:cxn>
                <a:cxn ang="0">
                  <a:pos x="connsiteX1" y="connsiteY1"/>
                </a:cxn>
              </a:cxnLst>
              <a:rect l="l" t="t" r="r" b="b"/>
              <a:pathLst>
                <a:path w="152400" h="9519">
                  <a:moveTo>
                    <a:pt x="1524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93" name="Freeform 1992">
              <a:extLst>
                <a:ext uri="{FF2B5EF4-FFF2-40B4-BE49-F238E27FC236}">
                  <a16:creationId xmlns:a16="http://schemas.microsoft.com/office/drawing/2014/main" id="{956D3C0B-D360-FF0B-0EFE-B2A7D7A7FE9F}"/>
                </a:ext>
              </a:extLst>
            </p:cNvPr>
            <p:cNvSpPr/>
            <p:nvPr/>
          </p:nvSpPr>
          <p:spPr>
            <a:xfrm>
              <a:off x="6108858" y="4750454"/>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94" name="Freeform 1993">
              <a:extLst>
                <a:ext uri="{FF2B5EF4-FFF2-40B4-BE49-F238E27FC236}">
                  <a16:creationId xmlns:a16="http://schemas.microsoft.com/office/drawing/2014/main" id="{DE89DD8F-5C74-13F4-5D7E-EBE0761D55D2}"/>
                </a:ext>
              </a:extLst>
            </p:cNvPr>
            <p:cNvSpPr/>
            <p:nvPr/>
          </p:nvSpPr>
          <p:spPr>
            <a:xfrm>
              <a:off x="6099333" y="4740935"/>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95" name="Freeform 1994">
              <a:extLst>
                <a:ext uri="{FF2B5EF4-FFF2-40B4-BE49-F238E27FC236}">
                  <a16:creationId xmlns:a16="http://schemas.microsoft.com/office/drawing/2014/main" id="{BB753E33-43F3-6CBB-B67F-BAE4971F91A0}"/>
                </a:ext>
              </a:extLst>
            </p:cNvPr>
            <p:cNvSpPr/>
            <p:nvPr/>
          </p:nvSpPr>
          <p:spPr>
            <a:xfrm>
              <a:off x="6023133" y="4731416"/>
              <a:ext cx="76200" cy="9519"/>
            </a:xfrm>
            <a:custGeom>
              <a:avLst/>
              <a:gdLst>
                <a:gd name="connsiteX0" fmla="*/ 76200 w 76200"/>
                <a:gd name="connsiteY0" fmla="*/ 9519 h 9519"/>
                <a:gd name="connsiteX1" fmla="*/ 0 w 76200"/>
                <a:gd name="connsiteY1" fmla="*/ 0 h 9519"/>
              </a:gdLst>
              <a:ahLst/>
              <a:cxnLst>
                <a:cxn ang="0">
                  <a:pos x="connsiteX0" y="connsiteY0"/>
                </a:cxn>
                <a:cxn ang="0">
                  <a:pos x="connsiteX1" y="connsiteY1"/>
                </a:cxn>
              </a:cxnLst>
              <a:rect l="l" t="t" r="r" b="b"/>
              <a:pathLst>
                <a:path w="76200" h="9519">
                  <a:moveTo>
                    <a:pt x="7620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96" name="Freeform 1995">
              <a:extLst>
                <a:ext uri="{FF2B5EF4-FFF2-40B4-BE49-F238E27FC236}">
                  <a16:creationId xmlns:a16="http://schemas.microsoft.com/office/drawing/2014/main" id="{0394447E-7D10-70F6-9FF7-382DC4E471EF}"/>
                </a:ext>
              </a:extLst>
            </p:cNvPr>
            <p:cNvSpPr/>
            <p:nvPr/>
          </p:nvSpPr>
          <p:spPr>
            <a:xfrm>
              <a:off x="6004083" y="4731416"/>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97" name="Freeform 1996">
              <a:extLst>
                <a:ext uri="{FF2B5EF4-FFF2-40B4-BE49-F238E27FC236}">
                  <a16:creationId xmlns:a16="http://schemas.microsoft.com/office/drawing/2014/main" id="{2386CCDB-6AE9-8192-9176-CC71B349209F}"/>
                </a:ext>
              </a:extLst>
            </p:cNvPr>
            <p:cNvSpPr/>
            <p:nvPr/>
          </p:nvSpPr>
          <p:spPr>
            <a:xfrm>
              <a:off x="6004083" y="4626705"/>
              <a:ext cx="9525" cy="104711"/>
            </a:xfrm>
            <a:custGeom>
              <a:avLst/>
              <a:gdLst>
                <a:gd name="connsiteX0" fmla="*/ 0 w 9525"/>
                <a:gd name="connsiteY0" fmla="*/ 104711 h 104711"/>
                <a:gd name="connsiteX1" fmla="*/ 0 w 9525"/>
                <a:gd name="connsiteY1" fmla="*/ 0 h 104711"/>
              </a:gdLst>
              <a:ahLst/>
              <a:cxnLst>
                <a:cxn ang="0">
                  <a:pos x="connsiteX0" y="connsiteY0"/>
                </a:cxn>
                <a:cxn ang="0">
                  <a:pos x="connsiteX1" y="connsiteY1"/>
                </a:cxn>
              </a:cxnLst>
              <a:rect l="l" t="t" r="r" b="b"/>
              <a:pathLst>
                <a:path w="9525" h="104711">
                  <a:moveTo>
                    <a:pt x="0"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98" name="Freeform 1997">
              <a:extLst>
                <a:ext uri="{FF2B5EF4-FFF2-40B4-BE49-F238E27FC236}">
                  <a16:creationId xmlns:a16="http://schemas.microsoft.com/office/drawing/2014/main" id="{C6B3D05D-95A4-6B07-F089-C6B8D131334A}"/>
                </a:ext>
              </a:extLst>
            </p:cNvPr>
            <p:cNvSpPr/>
            <p:nvPr/>
          </p:nvSpPr>
          <p:spPr>
            <a:xfrm>
              <a:off x="5965983" y="4626705"/>
              <a:ext cx="38100" cy="9519"/>
            </a:xfrm>
            <a:custGeom>
              <a:avLst/>
              <a:gdLst>
                <a:gd name="connsiteX0" fmla="*/ 38100 w 38100"/>
                <a:gd name="connsiteY0" fmla="*/ 0 h 9519"/>
                <a:gd name="connsiteX1" fmla="*/ 0 w 38100"/>
                <a:gd name="connsiteY1" fmla="*/ 0 h 9519"/>
              </a:gdLst>
              <a:ahLst/>
              <a:cxnLst>
                <a:cxn ang="0">
                  <a:pos x="connsiteX0" y="connsiteY0"/>
                </a:cxn>
                <a:cxn ang="0">
                  <a:pos x="connsiteX1" y="connsiteY1"/>
                </a:cxn>
              </a:cxnLst>
              <a:rect l="l" t="t" r="r" b="b"/>
              <a:pathLst>
                <a:path w="38100" h="9519">
                  <a:moveTo>
                    <a:pt x="3810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999" name="Freeform 1998">
              <a:extLst>
                <a:ext uri="{FF2B5EF4-FFF2-40B4-BE49-F238E27FC236}">
                  <a16:creationId xmlns:a16="http://schemas.microsoft.com/office/drawing/2014/main" id="{38F78328-9AFB-65C1-3F7B-38ADF44D2C94}"/>
                </a:ext>
              </a:extLst>
            </p:cNvPr>
            <p:cNvSpPr/>
            <p:nvPr/>
          </p:nvSpPr>
          <p:spPr>
            <a:xfrm>
              <a:off x="5965983" y="4579109"/>
              <a:ext cx="9525" cy="47595"/>
            </a:xfrm>
            <a:custGeom>
              <a:avLst/>
              <a:gdLst>
                <a:gd name="connsiteX0" fmla="*/ 0 w 9525"/>
                <a:gd name="connsiteY0" fmla="*/ 47596 h 47595"/>
                <a:gd name="connsiteX1" fmla="*/ 9525 w 9525"/>
                <a:gd name="connsiteY1" fmla="*/ 0 h 47595"/>
              </a:gdLst>
              <a:ahLst/>
              <a:cxnLst>
                <a:cxn ang="0">
                  <a:pos x="connsiteX0" y="connsiteY0"/>
                </a:cxn>
                <a:cxn ang="0">
                  <a:pos x="connsiteX1" y="connsiteY1"/>
                </a:cxn>
              </a:cxnLst>
              <a:rect l="l" t="t" r="r" b="b"/>
              <a:pathLst>
                <a:path w="9525" h="47595">
                  <a:moveTo>
                    <a:pt x="0" y="47596"/>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00" name="Freeform 1999">
              <a:extLst>
                <a:ext uri="{FF2B5EF4-FFF2-40B4-BE49-F238E27FC236}">
                  <a16:creationId xmlns:a16="http://schemas.microsoft.com/office/drawing/2014/main" id="{A3478C1F-9520-B60E-9696-D582067D1FD8}"/>
                </a:ext>
              </a:extLst>
            </p:cNvPr>
            <p:cNvSpPr/>
            <p:nvPr/>
          </p:nvSpPr>
          <p:spPr>
            <a:xfrm>
              <a:off x="5927883" y="4579109"/>
              <a:ext cx="47625" cy="9519"/>
            </a:xfrm>
            <a:custGeom>
              <a:avLst/>
              <a:gdLst>
                <a:gd name="connsiteX0" fmla="*/ 47625 w 47625"/>
                <a:gd name="connsiteY0" fmla="*/ 0 h 9519"/>
                <a:gd name="connsiteX1" fmla="*/ 0 w 47625"/>
                <a:gd name="connsiteY1" fmla="*/ 0 h 9519"/>
              </a:gdLst>
              <a:ahLst/>
              <a:cxnLst>
                <a:cxn ang="0">
                  <a:pos x="connsiteX0" y="connsiteY0"/>
                </a:cxn>
                <a:cxn ang="0">
                  <a:pos x="connsiteX1" y="connsiteY1"/>
                </a:cxn>
              </a:cxnLst>
              <a:rect l="l" t="t" r="r" b="b"/>
              <a:pathLst>
                <a:path w="47625" h="9519">
                  <a:moveTo>
                    <a:pt x="476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01" name="Freeform 2000">
              <a:extLst>
                <a:ext uri="{FF2B5EF4-FFF2-40B4-BE49-F238E27FC236}">
                  <a16:creationId xmlns:a16="http://schemas.microsoft.com/office/drawing/2014/main" id="{C6318ABB-9260-77EC-C555-0D61D2AE15B1}"/>
                </a:ext>
              </a:extLst>
            </p:cNvPr>
            <p:cNvSpPr/>
            <p:nvPr/>
          </p:nvSpPr>
          <p:spPr>
            <a:xfrm>
              <a:off x="5927883" y="4531513"/>
              <a:ext cx="9525" cy="47595"/>
            </a:xfrm>
            <a:custGeom>
              <a:avLst/>
              <a:gdLst>
                <a:gd name="connsiteX0" fmla="*/ 0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02" name="Freeform 2001">
              <a:extLst>
                <a:ext uri="{FF2B5EF4-FFF2-40B4-BE49-F238E27FC236}">
                  <a16:creationId xmlns:a16="http://schemas.microsoft.com/office/drawing/2014/main" id="{BAE7012C-9056-46C6-6AFB-9903DA833179}"/>
                </a:ext>
              </a:extLst>
            </p:cNvPr>
            <p:cNvSpPr/>
            <p:nvPr/>
          </p:nvSpPr>
          <p:spPr>
            <a:xfrm>
              <a:off x="5861208" y="4531513"/>
              <a:ext cx="66675" cy="9519"/>
            </a:xfrm>
            <a:custGeom>
              <a:avLst/>
              <a:gdLst>
                <a:gd name="connsiteX0" fmla="*/ 66675 w 66675"/>
                <a:gd name="connsiteY0" fmla="*/ 0 h 9519"/>
                <a:gd name="connsiteX1" fmla="*/ 0 w 66675"/>
                <a:gd name="connsiteY1" fmla="*/ 0 h 9519"/>
              </a:gdLst>
              <a:ahLst/>
              <a:cxnLst>
                <a:cxn ang="0">
                  <a:pos x="connsiteX0" y="connsiteY0"/>
                </a:cxn>
                <a:cxn ang="0">
                  <a:pos x="connsiteX1" y="connsiteY1"/>
                </a:cxn>
              </a:cxnLst>
              <a:rect l="l" t="t" r="r" b="b"/>
              <a:pathLst>
                <a:path w="66675" h="9519">
                  <a:moveTo>
                    <a:pt x="666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03" name="Freeform 2002">
              <a:extLst>
                <a:ext uri="{FF2B5EF4-FFF2-40B4-BE49-F238E27FC236}">
                  <a16:creationId xmlns:a16="http://schemas.microsoft.com/office/drawing/2014/main" id="{E982FDC0-745D-39CB-0CBA-7592A56BB9CD}"/>
                </a:ext>
              </a:extLst>
            </p:cNvPr>
            <p:cNvSpPr/>
            <p:nvPr/>
          </p:nvSpPr>
          <p:spPr>
            <a:xfrm>
              <a:off x="5861208" y="4483917"/>
              <a:ext cx="9525" cy="47595"/>
            </a:xfrm>
            <a:custGeom>
              <a:avLst/>
              <a:gdLst>
                <a:gd name="connsiteX0" fmla="*/ 0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04" name="Freeform 2003">
              <a:extLst>
                <a:ext uri="{FF2B5EF4-FFF2-40B4-BE49-F238E27FC236}">
                  <a16:creationId xmlns:a16="http://schemas.microsoft.com/office/drawing/2014/main" id="{7FFB293A-9A81-2626-FA90-CD7078911E9E}"/>
                </a:ext>
              </a:extLst>
            </p:cNvPr>
            <p:cNvSpPr/>
            <p:nvPr/>
          </p:nvSpPr>
          <p:spPr>
            <a:xfrm>
              <a:off x="5832633" y="4483917"/>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05" name="Freeform 2004">
              <a:extLst>
                <a:ext uri="{FF2B5EF4-FFF2-40B4-BE49-F238E27FC236}">
                  <a16:creationId xmlns:a16="http://schemas.microsoft.com/office/drawing/2014/main" id="{C14C92FE-6C3A-8E74-CC41-00C51EB00012}"/>
                </a:ext>
              </a:extLst>
            </p:cNvPr>
            <p:cNvSpPr/>
            <p:nvPr/>
          </p:nvSpPr>
          <p:spPr>
            <a:xfrm>
              <a:off x="5832633" y="4436321"/>
              <a:ext cx="9525" cy="47595"/>
            </a:xfrm>
            <a:custGeom>
              <a:avLst/>
              <a:gdLst>
                <a:gd name="connsiteX0" fmla="*/ 0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06" name="Freeform 2005">
              <a:extLst>
                <a:ext uri="{FF2B5EF4-FFF2-40B4-BE49-F238E27FC236}">
                  <a16:creationId xmlns:a16="http://schemas.microsoft.com/office/drawing/2014/main" id="{281FECAC-AFD8-789F-35D1-7C1611D03513}"/>
                </a:ext>
              </a:extLst>
            </p:cNvPr>
            <p:cNvSpPr/>
            <p:nvPr/>
          </p:nvSpPr>
          <p:spPr>
            <a:xfrm>
              <a:off x="5775483" y="4436321"/>
              <a:ext cx="57150" cy="9519"/>
            </a:xfrm>
            <a:custGeom>
              <a:avLst/>
              <a:gdLst>
                <a:gd name="connsiteX0" fmla="*/ 57150 w 57150"/>
                <a:gd name="connsiteY0" fmla="*/ 0 h 9519"/>
                <a:gd name="connsiteX1" fmla="*/ 0 w 57150"/>
                <a:gd name="connsiteY1" fmla="*/ 0 h 9519"/>
              </a:gdLst>
              <a:ahLst/>
              <a:cxnLst>
                <a:cxn ang="0">
                  <a:pos x="connsiteX0" y="connsiteY0"/>
                </a:cxn>
                <a:cxn ang="0">
                  <a:pos x="connsiteX1" y="connsiteY1"/>
                </a:cxn>
              </a:cxnLst>
              <a:rect l="l" t="t" r="r" b="b"/>
              <a:pathLst>
                <a:path w="57150" h="9519">
                  <a:moveTo>
                    <a:pt x="571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07" name="Freeform 2006">
              <a:extLst>
                <a:ext uri="{FF2B5EF4-FFF2-40B4-BE49-F238E27FC236}">
                  <a16:creationId xmlns:a16="http://schemas.microsoft.com/office/drawing/2014/main" id="{69205638-A605-7FDA-68F0-E5411FDC99F3}"/>
                </a:ext>
              </a:extLst>
            </p:cNvPr>
            <p:cNvSpPr/>
            <p:nvPr/>
          </p:nvSpPr>
          <p:spPr>
            <a:xfrm>
              <a:off x="5775483" y="4407763"/>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08" name="Freeform 2007">
              <a:extLst>
                <a:ext uri="{FF2B5EF4-FFF2-40B4-BE49-F238E27FC236}">
                  <a16:creationId xmlns:a16="http://schemas.microsoft.com/office/drawing/2014/main" id="{9F5BBFB8-F304-A3B7-1C1B-56F9E45F95D1}"/>
                </a:ext>
              </a:extLst>
            </p:cNvPr>
            <p:cNvSpPr/>
            <p:nvPr/>
          </p:nvSpPr>
          <p:spPr>
            <a:xfrm>
              <a:off x="5737383" y="4388725"/>
              <a:ext cx="38100" cy="19038"/>
            </a:xfrm>
            <a:custGeom>
              <a:avLst/>
              <a:gdLst>
                <a:gd name="connsiteX0" fmla="*/ 38100 w 38100"/>
                <a:gd name="connsiteY0" fmla="*/ 19038 h 19038"/>
                <a:gd name="connsiteX1" fmla="*/ 0 w 38100"/>
                <a:gd name="connsiteY1" fmla="*/ 0 h 19038"/>
              </a:gdLst>
              <a:ahLst/>
              <a:cxnLst>
                <a:cxn ang="0">
                  <a:pos x="connsiteX0" y="connsiteY0"/>
                </a:cxn>
                <a:cxn ang="0">
                  <a:pos x="connsiteX1" y="connsiteY1"/>
                </a:cxn>
              </a:cxnLst>
              <a:rect l="l" t="t" r="r" b="b"/>
              <a:pathLst>
                <a:path w="38100" h="19038">
                  <a:moveTo>
                    <a:pt x="3810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09" name="Freeform 2008">
              <a:extLst>
                <a:ext uri="{FF2B5EF4-FFF2-40B4-BE49-F238E27FC236}">
                  <a16:creationId xmlns:a16="http://schemas.microsoft.com/office/drawing/2014/main" id="{129BC35D-E535-D21E-75AE-FDE6D6BF9A2B}"/>
                </a:ext>
              </a:extLst>
            </p:cNvPr>
            <p:cNvSpPr/>
            <p:nvPr/>
          </p:nvSpPr>
          <p:spPr>
            <a:xfrm>
              <a:off x="5737383" y="4341129"/>
              <a:ext cx="9525" cy="47595"/>
            </a:xfrm>
            <a:custGeom>
              <a:avLst/>
              <a:gdLst>
                <a:gd name="connsiteX0" fmla="*/ 0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10" name="Freeform 2009">
              <a:extLst>
                <a:ext uri="{FF2B5EF4-FFF2-40B4-BE49-F238E27FC236}">
                  <a16:creationId xmlns:a16="http://schemas.microsoft.com/office/drawing/2014/main" id="{275AAA16-D719-49D1-90BA-90CC551A92ED}"/>
                </a:ext>
              </a:extLst>
            </p:cNvPr>
            <p:cNvSpPr/>
            <p:nvPr/>
          </p:nvSpPr>
          <p:spPr>
            <a:xfrm>
              <a:off x="5689758" y="4341129"/>
              <a:ext cx="47625" cy="9519"/>
            </a:xfrm>
            <a:custGeom>
              <a:avLst/>
              <a:gdLst>
                <a:gd name="connsiteX0" fmla="*/ 47625 w 47625"/>
                <a:gd name="connsiteY0" fmla="*/ 0 h 9519"/>
                <a:gd name="connsiteX1" fmla="*/ 0 w 47625"/>
                <a:gd name="connsiteY1" fmla="*/ 0 h 9519"/>
              </a:gdLst>
              <a:ahLst/>
              <a:cxnLst>
                <a:cxn ang="0">
                  <a:pos x="connsiteX0" y="connsiteY0"/>
                </a:cxn>
                <a:cxn ang="0">
                  <a:pos x="connsiteX1" y="connsiteY1"/>
                </a:cxn>
              </a:cxnLst>
              <a:rect l="l" t="t" r="r" b="b"/>
              <a:pathLst>
                <a:path w="47625" h="9519">
                  <a:moveTo>
                    <a:pt x="476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11" name="Freeform 2010">
              <a:extLst>
                <a:ext uri="{FF2B5EF4-FFF2-40B4-BE49-F238E27FC236}">
                  <a16:creationId xmlns:a16="http://schemas.microsoft.com/office/drawing/2014/main" id="{8C1D1C63-4519-EB41-ADC4-FA8171E991D5}"/>
                </a:ext>
              </a:extLst>
            </p:cNvPr>
            <p:cNvSpPr/>
            <p:nvPr/>
          </p:nvSpPr>
          <p:spPr>
            <a:xfrm>
              <a:off x="5689758" y="4245937"/>
              <a:ext cx="9525" cy="95191"/>
            </a:xfrm>
            <a:custGeom>
              <a:avLst/>
              <a:gdLst>
                <a:gd name="connsiteX0" fmla="*/ 0 w 9525"/>
                <a:gd name="connsiteY0" fmla="*/ 95192 h 95191"/>
                <a:gd name="connsiteX1" fmla="*/ 0 w 9525"/>
                <a:gd name="connsiteY1" fmla="*/ 0 h 95191"/>
              </a:gdLst>
              <a:ahLst/>
              <a:cxnLst>
                <a:cxn ang="0">
                  <a:pos x="connsiteX0" y="connsiteY0"/>
                </a:cxn>
                <a:cxn ang="0">
                  <a:pos x="connsiteX1" y="connsiteY1"/>
                </a:cxn>
              </a:cxnLst>
              <a:rect l="l" t="t" r="r" b="b"/>
              <a:pathLst>
                <a:path w="9525" h="95191">
                  <a:moveTo>
                    <a:pt x="0" y="95192"/>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12" name="Freeform 2011">
              <a:extLst>
                <a:ext uri="{FF2B5EF4-FFF2-40B4-BE49-F238E27FC236}">
                  <a16:creationId xmlns:a16="http://schemas.microsoft.com/office/drawing/2014/main" id="{1E63CDAC-2AA6-F285-07E8-65ADDE5BD557}"/>
                </a:ext>
              </a:extLst>
            </p:cNvPr>
            <p:cNvSpPr/>
            <p:nvPr/>
          </p:nvSpPr>
          <p:spPr>
            <a:xfrm>
              <a:off x="5689758" y="4236418"/>
              <a:ext cx="285750" cy="9519"/>
            </a:xfrm>
            <a:custGeom>
              <a:avLst/>
              <a:gdLst>
                <a:gd name="connsiteX0" fmla="*/ 0 w 285750"/>
                <a:gd name="connsiteY0" fmla="*/ 9519 h 9519"/>
                <a:gd name="connsiteX1" fmla="*/ 285750 w 285750"/>
                <a:gd name="connsiteY1" fmla="*/ 0 h 9519"/>
              </a:gdLst>
              <a:ahLst/>
              <a:cxnLst>
                <a:cxn ang="0">
                  <a:pos x="connsiteX0" y="connsiteY0"/>
                </a:cxn>
                <a:cxn ang="0">
                  <a:pos x="connsiteX1" y="connsiteY1"/>
                </a:cxn>
              </a:cxnLst>
              <a:rect l="l" t="t" r="r" b="b"/>
              <a:pathLst>
                <a:path w="285750" h="9519">
                  <a:moveTo>
                    <a:pt x="0" y="9519"/>
                  </a:moveTo>
                  <a:lnTo>
                    <a:pt x="2857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13" name="Freeform 2012">
              <a:extLst>
                <a:ext uri="{FF2B5EF4-FFF2-40B4-BE49-F238E27FC236}">
                  <a16:creationId xmlns:a16="http://schemas.microsoft.com/office/drawing/2014/main" id="{33AFC05C-6592-8E01-022E-EC3D19113AFC}"/>
                </a:ext>
              </a:extLst>
            </p:cNvPr>
            <p:cNvSpPr/>
            <p:nvPr/>
          </p:nvSpPr>
          <p:spPr>
            <a:xfrm>
              <a:off x="5975508" y="4236418"/>
              <a:ext cx="676275" cy="9519"/>
            </a:xfrm>
            <a:custGeom>
              <a:avLst/>
              <a:gdLst>
                <a:gd name="connsiteX0" fmla="*/ 0 w 676275"/>
                <a:gd name="connsiteY0" fmla="*/ 0 h 9519"/>
                <a:gd name="connsiteX1" fmla="*/ 676275 w 676275"/>
                <a:gd name="connsiteY1" fmla="*/ 9519 h 9519"/>
              </a:gdLst>
              <a:ahLst/>
              <a:cxnLst>
                <a:cxn ang="0">
                  <a:pos x="connsiteX0" y="connsiteY0"/>
                </a:cxn>
                <a:cxn ang="0">
                  <a:pos x="connsiteX1" y="connsiteY1"/>
                </a:cxn>
              </a:cxnLst>
              <a:rect l="l" t="t" r="r" b="b"/>
              <a:pathLst>
                <a:path w="676275" h="9519">
                  <a:moveTo>
                    <a:pt x="0" y="0"/>
                  </a:moveTo>
                  <a:lnTo>
                    <a:pt x="6762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14" name="Freeform 2013">
              <a:extLst>
                <a:ext uri="{FF2B5EF4-FFF2-40B4-BE49-F238E27FC236}">
                  <a16:creationId xmlns:a16="http://schemas.microsoft.com/office/drawing/2014/main" id="{AA4FD8DD-CB79-C41E-BEE9-516DCA732B73}"/>
                </a:ext>
              </a:extLst>
            </p:cNvPr>
            <p:cNvSpPr/>
            <p:nvPr/>
          </p:nvSpPr>
          <p:spPr>
            <a:xfrm>
              <a:off x="6651783" y="4236418"/>
              <a:ext cx="161925" cy="9519"/>
            </a:xfrm>
            <a:custGeom>
              <a:avLst/>
              <a:gdLst>
                <a:gd name="connsiteX0" fmla="*/ 0 w 161925"/>
                <a:gd name="connsiteY0" fmla="*/ 9519 h 9519"/>
                <a:gd name="connsiteX1" fmla="*/ 161925 w 161925"/>
                <a:gd name="connsiteY1" fmla="*/ 0 h 9519"/>
              </a:gdLst>
              <a:ahLst/>
              <a:cxnLst>
                <a:cxn ang="0">
                  <a:pos x="connsiteX0" y="connsiteY0"/>
                </a:cxn>
                <a:cxn ang="0">
                  <a:pos x="connsiteX1" y="connsiteY1"/>
                </a:cxn>
              </a:cxnLst>
              <a:rect l="l" t="t" r="r" b="b"/>
              <a:pathLst>
                <a:path w="161925" h="9519">
                  <a:moveTo>
                    <a:pt x="0" y="9519"/>
                  </a:moveTo>
                  <a:lnTo>
                    <a:pt x="1619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15" name="Freeform 2014">
              <a:extLst>
                <a:ext uri="{FF2B5EF4-FFF2-40B4-BE49-F238E27FC236}">
                  <a16:creationId xmlns:a16="http://schemas.microsoft.com/office/drawing/2014/main" id="{13963903-28CE-D437-30C8-492195177F3F}"/>
                </a:ext>
              </a:extLst>
            </p:cNvPr>
            <p:cNvSpPr/>
            <p:nvPr/>
          </p:nvSpPr>
          <p:spPr>
            <a:xfrm>
              <a:off x="6813708" y="4236418"/>
              <a:ext cx="9525" cy="533074"/>
            </a:xfrm>
            <a:custGeom>
              <a:avLst/>
              <a:gdLst>
                <a:gd name="connsiteX0" fmla="*/ 0 w 9525"/>
                <a:gd name="connsiteY0" fmla="*/ 0 h 533074"/>
                <a:gd name="connsiteX1" fmla="*/ 0 w 9525"/>
                <a:gd name="connsiteY1" fmla="*/ 533075 h 533074"/>
              </a:gdLst>
              <a:ahLst/>
              <a:cxnLst>
                <a:cxn ang="0">
                  <a:pos x="connsiteX0" y="connsiteY0"/>
                </a:cxn>
                <a:cxn ang="0">
                  <a:pos x="connsiteX1" y="connsiteY1"/>
                </a:cxn>
              </a:cxnLst>
              <a:rect l="l" t="t" r="r" b="b"/>
              <a:pathLst>
                <a:path w="9525" h="533074">
                  <a:moveTo>
                    <a:pt x="0" y="0"/>
                  </a:moveTo>
                  <a:lnTo>
                    <a:pt x="0" y="53307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16" name="Freeform 2015">
              <a:extLst>
                <a:ext uri="{FF2B5EF4-FFF2-40B4-BE49-F238E27FC236}">
                  <a16:creationId xmlns:a16="http://schemas.microsoft.com/office/drawing/2014/main" id="{3FAB66AA-7BC9-13B0-45A8-ABD75B35910B}"/>
                </a:ext>
              </a:extLst>
            </p:cNvPr>
            <p:cNvSpPr/>
            <p:nvPr/>
          </p:nvSpPr>
          <p:spPr>
            <a:xfrm>
              <a:off x="6804183" y="4769493"/>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17" name="Freeform 2016">
              <a:extLst>
                <a:ext uri="{FF2B5EF4-FFF2-40B4-BE49-F238E27FC236}">
                  <a16:creationId xmlns:a16="http://schemas.microsoft.com/office/drawing/2014/main" id="{070E4283-8C90-0F4C-B59E-83533B973DB1}"/>
                </a:ext>
              </a:extLst>
            </p:cNvPr>
            <p:cNvSpPr/>
            <p:nvPr/>
          </p:nvSpPr>
          <p:spPr>
            <a:xfrm>
              <a:off x="5642133" y="3855650"/>
              <a:ext cx="361950" cy="390287"/>
            </a:xfrm>
            <a:custGeom>
              <a:avLst/>
              <a:gdLst>
                <a:gd name="connsiteX0" fmla="*/ 47625 w 361950"/>
                <a:gd name="connsiteY0" fmla="*/ 390287 h 390287"/>
                <a:gd name="connsiteX1" fmla="*/ 38100 w 361950"/>
                <a:gd name="connsiteY1" fmla="*/ 380768 h 390287"/>
                <a:gd name="connsiteX2" fmla="*/ 38100 w 361950"/>
                <a:gd name="connsiteY2" fmla="*/ 371249 h 390287"/>
                <a:gd name="connsiteX3" fmla="*/ 19050 w 361950"/>
                <a:gd name="connsiteY3" fmla="*/ 352210 h 390287"/>
                <a:gd name="connsiteX4" fmla="*/ 28575 w 361950"/>
                <a:gd name="connsiteY4" fmla="*/ 333172 h 390287"/>
                <a:gd name="connsiteX5" fmla="*/ 0 w 361950"/>
                <a:gd name="connsiteY5" fmla="*/ 323653 h 390287"/>
                <a:gd name="connsiteX6" fmla="*/ 152400 w 361950"/>
                <a:gd name="connsiteY6" fmla="*/ 171346 h 390287"/>
                <a:gd name="connsiteX7" fmla="*/ 152400 w 361950"/>
                <a:gd name="connsiteY7" fmla="*/ 47596 h 390287"/>
                <a:gd name="connsiteX8" fmla="*/ 285750 w 361950"/>
                <a:gd name="connsiteY8" fmla="*/ 38077 h 390287"/>
                <a:gd name="connsiteX9" fmla="*/ 323850 w 361950"/>
                <a:gd name="connsiteY9" fmla="*/ 0 h 390287"/>
                <a:gd name="connsiteX10" fmla="*/ 342900 w 361950"/>
                <a:gd name="connsiteY10" fmla="*/ 0 h 390287"/>
                <a:gd name="connsiteX11" fmla="*/ 342900 w 361950"/>
                <a:gd name="connsiteY11" fmla="*/ 47596 h 390287"/>
                <a:gd name="connsiteX12" fmla="*/ 361950 w 361950"/>
                <a:gd name="connsiteY12" fmla="*/ 47596 h 390287"/>
                <a:gd name="connsiteX13" fmla="*/ 361950 w 361950"/>
                <a:gd name="connsiteY13" fmla="*/ 123750 h 390287"/>
                <a:gd name="connsiteX14" fmla="*/ 342900 w 361950"/>
                <a:gd name="connsiteY14" fmla="*/ 123750 h 390287"/>
                <a:gd name="connsiteX15" fmla="*/ 333375 w 361950"/>
                <a:gd name="connsiteY15" fmla="*/ 380768 h 390287"/>
                <a:gd name="connsiteX16" fmla="*/ 47625 w 361950"/>
                <a:gd name="connsiteY16" fmla="*/ 390287 h 390287"/>
                <a:gd name="connsiteX17" fmla="*/ 47625 w 361950"/>
                <a:gd name="connsiteY17" fmla="*/ 390287 h 390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1950" h="390287">
                  <a:moveTo>
                    <a:pt x="47625" y="390287"/>
                  </a:moveTo>
                  <a:lnTo>
                    <a:pt x="38100" y="380768"/>
                  </a:lnTo>
                  <a:lnTo>
                    <a:pt x="38100" y="371249"/>
                  </a:lnTo>
                  <a:lnTo>
                    <a:pt x="19050" y="352210"/>
                  </a:lnTo>
                  <a:lnTo>
                    <a:pt x="28575" y="333172"/>
                  </a:lnTo>
                  <a:lnTo>
                    <a:pt x="0" y="323653"/>
                  </a:lnTo>
                  <a:lnTo>
                    <a:pt x="152400" y="171346"/>
                  </a:lnTo>
                  <a:lnTo>
                    <a:pt x="152400" y="47596"/>
                  </a:lnTo>
                  <a:lnTo>
                    <a:pt x="285750" y="38077"/>
                  </a:lnTo>
                  <a:lnTo>
                    <a:pt x="323850" y="0"/>
                  </a:lnTo>
                  <a:lnTo>
                    <a:pt x="342900" y="0"/>
                  </a:lnTo>
                  <a:lnTo>
                    <a:pt x="342900" y="47596"/>
                  </a:lnTo>
                  <a:lnTo>
                    <a:pt x="361950" y="47596"/>
                  </a:lnTo>
                  <a:lnTo>
                    <a:pt x="361950" y="123750"/>
                  </a:lnTo>
                  <a:lnTo>
                    <a:pt x="342900" y="123750"/>
                  </a:lnTo>
                  <a:lnTo>
                    <a:pt x="333375" y="380768"/>
                  </a:lnTo>
                  <a:lnTo>
                    <a:pt x="47625" y="390287"/>
                  </a:lnTo>
                  <a:lnTo>
                    <a:pt x="47625" y="390287"/>
                  </a:lnTo>
                  <a:close/>
                </a:path>
              </a:pathLst>
            </a:custGeom>
            <a:solidFill>
              <a:srgbClr val="19A1A4"/>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18" name="Freeform 2017">
              <a:extLst>
                <a:ext uri="{FF2B5EF4-FFF2-40B4-BE49-F238E27FC236}">
                  <a16:creationId xmlns:a16="http://schemas.microsoft.com/office/drawing/2014/main" id="{AA9E17E1-3B20-E2ED-8B04-F0106FB11317}"/>
                </a:ext>
              </a:extLst>
            </p:cNvPr>
            <p:cNvSpPr/>
            <p:nvPr/>
          </p:nvSpPr>
          <p:spPr>
            <a:xfrm>
              <a:off x="5680233" y="4236418"/>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19" name="Freeform 2018">
              <a:extLst>
                <a:ext uri="{FF2B5EF4-FFF2-40B4-BE49-F238E27FC236}">
                  <a16:creationId xmlns:a16="http://schemas.microsoft.com/office/drawing/2014/main" id="{F127C656-2600-4A37-7E6C-C9695B8A3499}"/>
                </a:ext>
              </a:extLst>
            </p:cNvPr>
            <p:cNvSpPr/>
            <p:nvPr/>
          </p:nvSpPr>
          <p:spPr>
            <a:xfrm>
              <a:off x="5680233" y="4226898"/>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20" name="Freeform 2019">
              <a:extLst>
                <a:ext uri="{FF2B5EF4-FFF2-40B4-BE49-F238E27FC236}">
                  <a16:creationId xmlns:a16="http://schemas.microsoft.com/office/drawing/2014/main" id="{20C9EBE7-8B1C-9832-D08F-9892B96D21C9}"/>
                </a:ext>
              </a:extLst>
            </p:cNvPr>
            <p:cNvSpPr/>
            <p:nvPr/>
          </p:nvSpPr>
          <p:spPr>
            <a:xfrm>
              <a:off x="5661183" y="4207860"/>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21" name="Freeform 2020">
              <a:extLst>
                <a:ext uri="{FF2B5EF4-FFF2-40B4-BE49-F238E27FC236}">
                  <a16:creationId xmlns:a16="http://schemas.microsoft.com/office/drawing/2014/main" id="{DC075B18-3D64-6B6E-6295-AFF6A706582A}"/>
                </a:ext>
              </a:extLst>
            </p:cNvPr>
            <p:cNvSpPr/>
            <p:nvPr/>
          </p:nvSpPr>
          <p:spPr>
            <a:xfrm>
              <a:off x="5661183" y="4188822"/>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22" name="Freeform 2021">
              <a:extLst>
                <a:ext uri="{FF2B5EF4-FFF2-40B4-BE49-F238E27FC236}">
                  <a16:creationId xmlns:a16="http://schemas.microsoft.com/office/drawing/2014/main" id="{719EF67C-B9D7-6E13-FA82-72544199E349}"/>
                </a:ext>
              </a:extLst>
            </p:cNvPr>
            <p:cNvSpPr/>
            <p:nvPr/>
          </p:nvSpPr>
          <p:spPr>
            <a:xfrm>
              <a:off x="5642133" y="4179302"/>
              <a:ext cx="28575" cy="9519"/>
            </a:xfrm>
            <a:custGeom>
              <a:avLst/>
              <a:gdLst>
                <a:gd name="connsiteX0" fmla="*/ 28575 w 28575"/>
                <a:gd name="connsiteY0" fmla="*/ 9519 h 9519"/>
                <a:gd name="connsiteX1" fmla="*/ 0 w 28575"/>
                <a:gd name="connsiteY1" fmla="*/ 0 h 9519"/>
              </a:gdLst>
              <a:ahLst/>
              <a:cxnLst>
                <a:cxn ang="0">
                  <a:pos x="connsiteX0" y="connsiteY0"/>
                </a:cxn>
                <a:cxn ang="0">
                  <a:pos x="connsiteX1" y="connsiteY1"/>
                </a:cxn>
              </a:cxnLst>
              <a:rect l="l" t="t" r="r" b="b"/>
              <a:pathLst>
                <a:path w="28575" h="9519">
                  <a:moveTo>
                    <a:pt x="285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23" name="Freeform 2022">
              <a:extLst>
                <a:ext uri="{FF2B5EF4-FFF2-40B4-BE49-F238E27FC236}">
                  <a16:creationId xmlns:a16="http://schemas.microsoft.com/office/drawing/2014/main" id="{124EF12F-232D-0465-FF22-E784A7D798E1}"/>
                </a:ext>
              </a:extLst>
            </p:cNvPr>
            <p:cNvSpPr/>
            <p:nvPr/>
          </p:nvSpPr>
          <p:spPr>
            <a:xfrm>
              <a:off x="5642133" y="4026995"/>
              <a:ext cx="152400" cy="152307"/>
            </a:xfrm>
            <a:custGeom>
              <a:avLst/>
              <a:gdLst>
                <a:gd name="connsiteX0" fmla="*/ 0 w 152400"/>
                <a:gd name="connsiteY0" fmla="*/ 152307 h 152307"/>
                <a:gd name="connsiteX1" fmla="*/ 152400 w 152400"/>
                <a:gd name="connsiteY1" fmla="*/ 0 h 152307"/>
              </a:gdLst>
              <a:ahLst/>
              <a:cxnLst>
                <a:cxn ang="0">
                  <a:pos x="connsiteX0" y="connsiteY0"/>
                </a:cxn>
                <a:cxn ang="0">
                  <a:pos x="connsiteX1" y="connsiteY1"/>
                </a:cxn>
              </a:cxnLst>
              <a:rect l="l" t="t" r="r" b="b"/>
              <a:pathLst>
                <a:path w="152400" h="152307">
                  <a:moveTo>
                    <a:pt x="0" y="152307"/>
                  </a:moveTo>
                  <a:lnTo>
                    <a:pt x="1524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24" name="Freeform 2023">
              <a:extLst>
                <a:ext uri="{FF2B5EF4-FFF2-40B4-BE49-F238E27FC236}">
                  <a16:creationId xmlns:a16="http://schemas.microsoft.com/office/drawing/2014/main" id="{7B172DD5-A4A4-57FD-E4D7-EC363655A606}"/>
                </a:ext>
              </a:extLst>
            </p:cNvPr>
            <p:cNvSpPr/>
            <p:nvPr/>
          </p:nvSpPr>
          <p:spPr>
            <a:xfrm>
              <a:off x="5794533" y="3903246"/>
              <a:ext cx="9525" cy="123749"/>
            </a:xfrm>
            <a:custGeom>
              <a:avLst/>
              <a:gdLst>
                <a:gd name="connsiteX0" fmla="*/ 0 w 9525"/>
                <a:gd name="connsiteY0" fmla="*/ 123750 h 123749"/>
                <a:gd name="connsiteX1" fmla="*/ 0 w 9525"/>
                <a:gd name="connsiteY1" fmla="*/ 0 h 123749"/>
              </a:gdLst>
              <a:ahLst/>
              <a:cxnLst>
                <a:cxn ang="0">
                  <a:pos x="connsiteX0" y="connsiteY0"/>
                </a:cxn>
                <a:cxn ang="0">
                  <a:pos x="connsiteX1" y="connsiteY1"/>
                </a:cxn>
              </a:cxnLst>
              <a:rect l="l" t="t" r="r" b="b"/>
              <a:pathLst>
                <a:path w="9525" h="123749">
                  <a:moveTo>
                    <a:pt x="0" y="12375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25" name="Freeform 2024">
              <a:extLst>
                <a:ext uri="{FF2B5EF4-FFF2-40B4-BE49-F238E27FC236}">
                  <a16:creationId xmlns:a16="http://schemas.microsoft.com/office/drawing/2014/main" id="{5D190A5F-7A96-911C-8833-C0A82D7AF2E3}"/>
                </a:ext>
              </a:extLst>
            </p:cNvPr>
            <p:cNvSpPr/>
            <p:nvPr/>
          </p:nvSpPr>
          <p:spPr>
            <a:xfrm>
              <a:off x="5794533" y="3893727"/>
              <a:ext cx="133350" cy="9519"/>
            </a:xfrm>
            <a:custGeom>
              <a:avLst/>
              <a:gdLst>
                <a:gd name="connsiteX0" fmla="*/ 0 w 133350"/>
                <a:gd name="connsiteY0" fmla="*/ 9519 h 9519"/>
                <a:gd name="connsiteX1" fmla="*/ 133350 w 133350"/>
                <a:gd name="connsiteY1" fmla="*/ 0 h 9519"/>
              </a:gdLst>
              <a:ahLst/>
              <a:cxnLst>
                <a:cxn ang="0">
                  <a:pos x="connsiteX0" y="connsiteY0"/>
                </a:cxn>
                <a:cxn ang="0">
                  <a:pos x="connsiteX1" y="connsiteY1"/>
                </a:cxn>
              </a:cxnLst>
              <a:rect l="l" t="t" r="r" b="b"/>
              <a:pathLst>
                <a:path w="133350" h="9519">
                  <a:moveTo>
                    <a:pt x="0" y="9519"/>
                  </a:moveTo>
                  <a:lnTo>
                    <a:pt x="1333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26" name="Freeform 2025">
              <a:extLst>
                <a:ext uri="{FF2B5EF4-FFF2-40B4-BE49-F238E27FC236}">
                  <a16:creationId xmlns:a16="http://schemas.microsoft.com/office/drawing/2014/main" id="{0711B0F2-78A5-DC86-3D74-373D3A88376B}"/>
                </a:ext>
              </a:extLst>
            </p:cNvPr>
            <p:cNvSpPr/>
            <p:nvPr/>
          </p:nvSpPr>
          <p:spPr>
            <a:xfrm>
              <a:off x="5927883" y="3855650"/>
              <a:ext cx="38100" cy="38076"/>
            </a:xfrm>
            <a:custGeom>
              <a:avLst/>
              <a:gdLst>
                <a:gd name="connsiteX0" fmla="*/ 0 w 38100"/>
                <a:gd name="connsiteY0" fmla="*/ 38077 h 38076"/>
                <a:gd name="connsiteX1" fmla="*/ 38100 w 38100"/>
                <a:gd name="connsiteY1" fmla="*/ 0 h 38076"/>
              </a:gdLst>
              <a:ahLst/>
              <a:cxnLst>
                <a:cxn ang="0">
                  <a:pos x="connsiteX0" y="connsiteY0"/>
                </a:cxn>
                <a:cxn ang="0">
                  <a:pos x="connsiteX1" y="connsiteY1"/>
                </a:cxn>
              </a:cxnLst>
              <a:rect l="l" t="t" r="r" b="b"/>
              <a:pathLst>
                <a:path w="38100" h="38076">
                  <a:moveTo>
                    <a:pt x="0" y="38077"/>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27" name="Freeform 2026">
              <a:extLst>
                <a:ext uri="{FF2B5EF4-FFF2-40B4-BE49-F238E27FC236}">
                  <a16:creationId xmlns:a16="http://schemas.microsoft.com/office/drawing/2014/main" id="{D8165564-C66E-D136-43F9-05640D67D295}"/>
                </a:ext>
              </a:extLst>
            </p:cNvPr>
            <p:cNvSpPr/>
            <p:nvPr/>
          </p:nvSpPr>
          <p:spPr>
            <a:xfrm>
              <a:off x="5965983" y="3855650"/>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28" name="Freeform 2027">
              <a:extLst>
                <a:ext uri="{FF2B5EF4-FFF2-40B4-BE49-F238E27FC236}">
                  <a16:creationId xmlns:a16="http://schemas.microsoft.com/office/drawing/2014/main" id="{CF81F98D-73FE-F3F2-2E75-CA16736D4464}"/>
                </a:ext>
              </a:extLst>
            </p:cNvPr>
            <p:cNvSpPr/>
            <p:nvPr/>
          </p:nvSpPr>
          <p:spPr>
            <a:xfrm>
              <a:off x="5985033" y="3855650"/>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29" name="Freeform 2028">
              <a:extLst>
                <a:ext uri="{FF2B5EF4-FFF2-40B4-BE49-F238E27FC236}">
                  <a16:creationId xmlns:a16="http://schemas.microsoft.com/office/drawing/2014/main" id="{82DF9B36-9035-F1B0-8DF8-C51E74CD7022}"/>
                </a:ext>
              </a:extLst>
            </p:cNvPr>
            <p:cNvSpPr/>
            <p:nvPr/>
          </p:nvSpPr>
          <p:spPr>
            <a:xfrm>
              <a:off x="5985033" y="3903246"/>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30" name="Freeform 2029">
              <a:extLst>
                <a:ext uri="{FF2B5EF4-FFF2-40B4-BE49-F238E27FC236}">
                  <a16:creationId xmlns:a16="http://schemas.microsoft.com/office/drawing/2014/main" id="{E93DF910-9EF2-7C65-A998-79F584DC9CC7}"/>
                </a:ext>
              </a:extLst>
            </p:cNvPr>
            <p:cNvSpPr/>
            <p:nvPr/>
          </p:nvSpPr>
          <p:spPr>
            <a:xfrm>
              <a:off x="6004083" y="3903246"/>
              <a:ext cx="9525" cy="76153"/>
            </a:xfrm>
            <a:custGeom>
              <a:avLst/>
              <a:gdLst>
                <a:gd name="connsiteX0" fmla="*/ 0 w 9525"/>
                <a:gd name="connsiteY0" fmla="*/ 0 h 76153"/>
                <a:gd name="connsiteX1" fmla="*/ 0 w 9525"/>
                <a:gd name="connsiteY1" fmla="*/ 76154 h 76153"/>
              </a:gdLst>
              <a:ahLst/>
              <a:cxnLst>
                <a:cxn ang="0">
                  <a:pos x="connsiteX0" y="connsiteY0"/>
                </a:cxn>
                <a:cxn ang="0">
                  <a:pos x="connsiteX1" y="connsiteY1"/>
                </a:cxn>
              </a:cxnLst>
              <a:rect l="l" t="t" r="r" b="b"/>
              <a:pathLst>
                <a:path w="9525" h="76153">
                  <a:moveTo>
                    <a:pt x="0" y="0"/>
                  </a:moveTo>
                  <a:lnTo>
                    <a:pt x="0"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31" name="Freeform 2030">
              <a:extLst>
                <a:ext uri="{FF2B5EF4-FFF2-40B4-BE49-F238E27FC236}">
                  <a16:creationId xmlns:a16="http://schemas.microsoft.com/office/drawing/2014/main" id="{ED25098C-3A4C-55B1-C2B9-AA2934B291F0}"/>
                </a:ext>
              </a:extLst>
            </p:cNvPr>
            <p:cNvSpPr/>
            <p:nvPr/>
          </p:nvSpPr>
          <p:spPr>
            <a:xfrm>
              <a:off x="5985033" y="3979399"/>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32" name="Freeform 2031">
              <a:extLst>
                <a:ext uri="{FF2B5EF4-FFF2-40B4-BE49-F238E27FC236}">
                  <a16:creationId xmlns:a16="http://schemas.microsoft.com/office/drawing/2014/main" id="{504AE210-F91E-1433-FEC8-05F0AD797AEF}"/>
                </a:ext>
              </a:extLst>
            </p:cNvPr>
            <p:cNvSpPr/>
            <p:nvPr/>
          </p:nvSpPr>
          <p:spPr>
            <a:xfrm>
              <a:off x="5975508" y="3979399"/>
              <a:ext cx="9525" cy="257018"/>
            </a:xfrm>
            <a:custGeom>
              <a:avLst/>
              <a:gdLst>
                <a:gd name="connsiteX0" fmla="*/ 9525 w 9525"/>
                <a:gd name="connsiteY0" fmla="*/ 0 h 257018"/>
                <a:gd name="connsiteX1" fmla="*/ 0 w 9525"/>
                <a:gd name="connsiteY1" fmla="*/ 257018 h 257018"/>
              </a:gdLst>
              <a:ahLst/>
              <a:cxnLst>
                <a:cxn ang="0">
                  <a:pos x="connsiteX0" y="connsiteY0"/>
                </a:cxn>
                <a:cxn ang="0">
                  <a:pos x="connsiteX1" y="connsiteY1"/>
                </a:cxn>
              </a:cxnLst>
              <a:rect l="l" t="t" r="r" b="b"/>
              <a:pathLst>
                <a:path w="9525" h="257018">
                  <a:moveTo>
                    <a:pt x="9525" y="0"/>
                  </a:moveTo>
                  <a:lnTo>
                    <a:pt x="0" y="25701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33" name="Freeform 2032">
              <a:extLst>
                <a:ext uri="{FF2B5EF4-FFF2-40B4-BE49-F238E27FC236}">
                  <a16:creationId xmlns:a16="http://schemas.microsoft.com/office/drawing/2014/main" id="{D532327F-D4CB-9F95-2B69-00B4DED4E619}"/>
                </a:ext>
              </a:extLst>
            </p:cNvPr>
            <p:cNvSpPr/>
            <p:nvPr/>
          </p:nvSpPr>
          <p:spPr>
            <a:xfrm>
              <a:off x="5689758" y="4236418"/>
              <a:ext cx="285750" cy="9519"/>
            </a:xfrm>
            <a:custGeom>
              <a:avLst/>
              <a:gdLst>
                <a:gd name="connsiteX0" fmla="*/ 285750 w 285750"/>
                <a:gd name="connsiteY0" fmla="*/ 0 h 9519"/>
                <a:gd name="connsiteX1" fmla="*/ 0 w 285750"/>
                <a:gd name="connsiteY1" fmla="*/ 9519 h 9519"/>
              </a:gdLst>
              <a:ahLst/>
              <a:cxnLst>
                <a:cxn ang="0">
                  <a:pos x="connsiteX0" y="connsiteY0"/>
                </a:cxn>
                <a:cxn ang="0">
                  <a:pos x="connsiteX1" y="connsiteY1"/>
                </a:cxn>
              </a:cxnLst>
              <a:rect l="l" t="t" r="r" b="b"/>
              <a:pathLst>
                <a:path w="285750" h="9519">
                  <a:moveTo>
                    <a:pt x="2857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34" name="Freeform 2033">
              <a:extLst>
                <a:ext uri="{FF2B5EF4-FFF2-40B4-BE49-F238E27FC236}">
                  <a16:creationId xmlns:a16="http://schemas.microsoft.com/office/drawing/2014/main" id="{130AEA80-8968-28C4-D46C-3ED6504B61B5}"/>
                </a:ext>
              </a:extLst>
            </p:cNvPr>
            <p:cNvSpPr/>
            <p:nvPr/>
          </p:nvSpPr>
          <p:spPr>
            <a:xfrm>
              <a:off x="4413408" y="2161233"/>
              <a:ext cx="333375" cy="504517"/>
            </a:xfrm>
            <a:custGeom>
              <a:avLst/>
              <a:gdLst>
                <a:gd name="connsiteX0" fmla="*/ 209550 w 333375"/>
                <a:gd name="connsiteY0" fmla="*/ 504517 h 504517"/>
                <a:gd name="connsiteX1" fmla="*/ 123825 w 333375"/>
                <a:gd name="connsiteY1" fmla="*/ 399806 h 504517"/>
                <a:gd name="connsiteX2" fmla="*/ 66675 w 333375"/>
                <a:gd name="connsiteY2" fmla="*/ 371249 h 504517"/>
                <a:gd name="connsiteX3" fmla="*/ 47625 w 333375"/>
                <a:gd name="connsiteY3" fmla="*/ 323653 h 504517"/>
                <a:gd name="connsiteX4" fmla="*/ 19050 w 333375"/>
                <a:gd name="connsiteY4" fmla="*/ 304614 h 504517"/>
                <a:gd name="connsiteX5" fmla="*/ 0 w 333375"/>
                <a:gd name="connsiteY5" fmla="*/ 276057 h 504517"/>
                <a:gd name="connsiteX6" fmla="*/ 9525 w 333375"/>
                <a:gd name="connsiteY6" fmla="*/ 218942 h 504517"/>
                <a:gd name="connsiteX7" fmla="*/ 28575 w 333375"/>
                <a:gd name="connsiteY7" fmla="*/ 218942 h 504517"/>
                <a:gd name="connsiteX8" fmla="*/ 47625 w 333375"/>
                <a:gd name="connsiteY8" fmla="*/ 190384 h 504517"/>
                <a:gd name="connsiteX9" fmla="*/ 9525 w 333375"/>
                <a:gd name="connsiteY9" fmla="*/ 95192 h 504517"/>
                <a:gd name="connsiteX10" fmla="*/ 19050 w 333375"/>
                <a:gd name="connsiteY10" fmla="*/ 38077 h 504517"/>
                <a:gd name="connsiteX11" fmla="*/ 95250 w 333375"/>
                <a:gd name="connsiteY11" fmla="*/ 28558 h 504517"/>
                <a:gd name="connsiteX12" fmla="*/ 95250 w 333375"/>
                <a:gd name="connsiteY12" fmla="*/ 0 h 504517"/>
                <a:gd name="connsiteX13" fmla="*/ 161925 w 333375"/>
                <a:gd name="connsiteY13" fmla="*/ 0 h 504517"/>
                <a:gd name="connsiteX14" fmla="*/ 161925 w 333375"/>
                <a:gd name="connsiteY14" fmla="*/ 104711 h 504517"/>
                <a:gd name="connsiteX15" fmla="*/ 142875 w 333375"/>
                <a:gd name="connsiteY15" fmla="*/ 142788 h 504517"/>
                <a:gd name="connsiteX16" fmla="*/ 152400 w 333375"/>
                <a:gd name="connsiteY16" fmla="*/ 161826 h 504517"/>
                <a:gd name="connsiteX17" fmla="*/ 190500 w 333375"/>
                <a:gd name="connsiteY17" fmla="*/ 199903 h 504517"/>
                <a:gd name="connsiteX18" fmla="*/ 257175 w 333375"/>
                <a:gd name="connsiteY18" fmla="*/ 199903 h 504517"/>
                <a:gd name="connsiteX19" fmla="*/ 276225 w 333375"/>
                <a:gd name="connsiteY19" fmla="*/ 218942 h 504517"/>
                <a:gd name="connsiteX20" fmla="*/ 266700 w 333375"/>
                <a:gd name="connsiteY20" fmla="*/ 285576 h 504517"/>
                <a:gd name="connsiteX21" fmla="*/ 304800 w 333375"/>
                <a:gd name="connsiteY21" fmla="*/ 304614 h 504517"/>
                <a:gd name="connsiteX22" fmla="*/ 304800 w 333375"/>
                <a:gd name="connsiteY22" fmla="*/ 333172 h 504517"/>
                <a:gd name="connsiteX23" fmla="*/ 333375 w 333375"/>
                <a:gd name="connsiteY23" fmla="*/ 361729 h 504517"/>
                <a:gd name="connsiteX24" fmla="*/ 304800 w 333375"/>
                <a:gd name="connsiteY24" fmla="*/ 361729 h 504517"/>
                <a:gd name="connsiteX25" fmla="*/ 314325 w 333375"/>
                <a:gd name="connsiteY25" fmla="*/ 390287 h 504517"/>
                <a:gd name="connsiteX26" fmla="*/ 314325 w 333375"/>
                <a:gd name="connsiteY26" fmla="*/ 418845 h 504517"/>
                <a:gd name="connsiteX27" fmla="*/ 276225 w 333375"/>
                <a:gd name="connsiteY27" fmla="*/ 475960 h 504517"/>
                <a:gd name="connsiteX28" fmla="*/ 209550 w 333375"/>
                <a:gd name="connsiteY28" fmla="*/ 504517 h 504517"/>
                <a:gd name="connsiteX29" fmla="*/ 209550 w 333375"/>
                <a:gd name="connsiteY29" fmla="*/ 504517 h 504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33375" h="504517">
                  <a:moveTo>
                    <a:pt x="209550" y="504517"/>
                  </a:moveTo>
                  <a:lnTo>
                    <a:pt x="123825" y="399806"/>
                  </a:lnTo>
                  <a:lnTo>
                    <a:pt x="66675" y="371249"/>
                  </a:lnTo>
                  <a:lnTo>
                    <a:pt x="47625" y="323653"/>
                  </a:lnTo>
                  <a:lnTo>
                    <a:pt x="19050" y="304614"/>
                  </a:lnTo>
                  <a:lnTo>
                    <a:pt x="0" y="276057"/>
                  </a:lnTo>
                  <a:lnTo>
                    <a:pt x="9525" y="218942"/>
                  </a:lnTo>
                  <a:lnTo>
                    <a:pt x="28575" y="218942"/>
                  </a:lnTo>
                  <a:lnTo>
                    <a:pt x="47625" y="190384"/>
                  </a:lnTo>
                  <a:lnTo>
                    <a:pt x="9525" y="95192"/>
                  </a:lnTo>
                  <a:lnTo>
                    <a:pt x="19050" y="38077"/>
                  </a:lnTo>
                  <a:lnTo>
                    <a:pt x="95250" y="28558"/>
                  </a:lnTo>
                  <a:lnTo>
                    <a:pt x="95250" y="0"/>
                  </a:lnTo>
                  <a:lnTo>
                    <a:pt x="161925" y="0"/>
                  </a:lnTo>
                  <a:lnTo>
                    <a:pt x="161925" y="104711"/>
                  </a:lnTo>
                  <a:lnTo>
                    <a:pt x="142875" y="142788"/>
                  </a:lnTo>
                  <a:lnTo>
                    <a:pt x="152400" y="161826"/>
                  </a:lnTo>
                  <a:lnTo>
                    <a:pt x="190500" y="199903"/>
                  </a:lnTo>
                  <a:lnTo>
                    <a:pt x="257175" y="199903"/>
                  </a:lnTo>
                  <a:lnTo>
                    <a:pt x="276225" y="218942"/>
                  </a:lnTo>
                  <a:lnTo>
                    <a:pt x="266700" y="285576"/>
                  </a:lnTo>
                  <a:lnTo>
                    <a:pt x="304800" y="304614"/>
                  </a:lnTo>
                  <a:lnTo>
                    <a:pt x="304800" y="333172"/>
                  </a:lnTo>
                  <a:lnTo>
                    <a:pt x="333375" y="361729"/>
                  </a:lnTo>
                  <a:lnTo>
                    <a:pt x="304800" y="361729"/>
                  </a:lnTo>
                  <a:lnTo>
                    <a:pt x="314325" y="390287"/>
                  </a:lnTo>
                  <a:lnTo>
                    <a:pt x="314325" y="418845"/>
                  </a:lnTo>
                  <a:lnTo>
                    <a:pt x="276225" y="475960"/>
                  </a:lnTo>
                  <a:lnTo>
                    <a:pt x="209550" y="504517"/>
                  </a:lnTo>
                  <a:lnTo>
                    <a:pt x="209550" y="504517"/>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35" name="Freeform 2034">
              <a:extLst>
                <a:ext uri="{FF2B5EF4-FFF2-40B4-BE49-F238E27FC236}">
                  <a16:creationId xmlns:a16="http://schemas.microsoft.com/office/drawing/2014/main" id="{E2376026-C154-591D-FBE1-5CA4DC23E0A1}"/>
                </a:ext>
              </a:extLst>
            </p:cNvPr>
            <p:cNvSpPr/>
            <p:nvPr/>
          </p:nvSpPr>
          <p:spPr>
            <a:xfrm>
              <a:off x="4537233" y="2561039"/>
              <a:ext cx="85725" cy="104711"/>
            </a:xfrm>
            <a:custGeom>
              <a:avLst/>
              <a:gdLst>
                <a:gd name="connsiteX0" fmla="*/ 85725 w 85725"/>
                <a:gd name="connsiteY0" fmla="*/ 104711 h 104711"/>
                <a:gd name="connsiteX1" fmla="*/ 0 w 85725"/>
                <a:gd name="connsiteY1" fmla="*/ 0 h 104711"/>
              </a:gdLst>
              <a:ahLst/>
              <a:cxnLst>
                <a:cxn ang="0">
                  <a:pos x="connsiteX0" y="connsiteY0"/>
                </a:cxn>
                <a:cxn ang="0">
                  <a:pos x="connsiteX1" y="connsiteY1"/>
                </a:cxn>
              </a:cxnLst>
              <a:rect l="l" t="t" r="r" b="b"/>
              <a:pathLst>
                <a:path w="85725" h="104711">
                  <a:moveTo>
                    <a:pt x="85725"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36" name="Freeform 2035">
              <a:extLst>
                <a:ext uri="{FF2B5EF4-FFF2-40B4-BE49-F238E27FC236}">
                  <a16:creationId xmlns:a16="http://schemas.microsoft.com/office/drawing/2014/main" id="{ADB6D014-3423-01B4-BA23-810C32C68F78}"/>
                </a:ext>
              </a:extLst>
            </p:cNvPr>
            <p:cNvSpPr/>
            <p:nvPr/>
          </p:nvSpPr>
          <p:spPr>
            <a:xfrm>
              <a:off x="4480083" y="2532482"/>
              <a:ext cx="57150" cy="28557"/>
            </a:xfrm>
            <a:custGeom>
              <a:avLst/>
              <a:gdLst>
                <a:gd name="connsiteX0" fmla="*/ 57150 w 57150"/>
                <a:gd name="connsiteY0" fmla="*/ 28558 h 28557"/>
                <a:gd name="connsiteX1" fmla="*/ 0 w 57150"/>
                <a:gd name="connsiteY1" fmla="*/ 0 h 28557"/>
              </a:gdLst>
              <a:ahLst/>
              <a:cxnLst>
                <a:cxn ang="0">
                  <a:pos x="connsiteX0" y="connsiteY0"/>
                </a:cxn>
                <a:cxn ang="0">
                  <a:pos x="connsiteX1" y="connsiteY1"/>
                </a:cxn>
              </a:cxnLst>
              <a:rect l="l" t="t" r="r" b="b"/>
              <a:pathLst>
                <a:path w="57150" h="28557">
                  <a:moveTo>
                    <a:pt x="5715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37" name="Freeform 2036">
              <a:extLst>
                <a:ext uri="{FF2B5EF4-FFF2-40B4-BE49-F238E27FC236}">
                  <a16:creationId xmlns:a16="http://schemas.microsoft.com/office/drawing/2014/main" id="{65E780D8-1064-8A67-5C9B-CBC1E8F4F839}"/>
                </a:ext>
              </a:extLst>
            </p:cNvPr>
            <p:cNvSpPr/>
            <p:nvPr/>
          </p:nvSpPr>
          <p:spPr>
            <a:xfrm>
              <a:off x="4461033" y="2484886"/>
              <a:ext cx="19050" cy="47595"/>
            </a:xfrm>
            <a:custGeom>
              <a:avLst/>
              <a:gdLst>
                <a:gd name="connsiteX0" fmla="*/ 19050 w 19050"/>
                <a:gd name="connsiteY0" fmla="*/ 47596 h 47595"/>
                <a:gd name="connsiteX1" fmla="*/ 0 w 19050"/>
                <a:gd name="connsiteY1" fmla="*/ 0 h 47595"/>
              </a:gdLst>
              <a:ahLst/>
              <a:cxnLst>
                <a:cxn ang="0">
                  <a:pos x="connsiteX0" y="connsiteY0"/>
                </a:cxn>
                <a:cxn ang="0">
                  <a:pos x="connsiteX1" y="connsiteY1"/>
                </a:cxn>
              </a:cxnLst>
              <a:rect l="l" t="t" r="r" b="b"/>
              <a:pathLst>
                <a:path w="19050" h="47595">
                  <a:moveTo>
                    <a:pt x="1905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38" name="Freeform 2037">
              <a:extLst>
                <a:ext uri="{FF2B5EF4-FFF2-40B4-BE49-F238E27FC236}">
                  <a16:creationId xmlns:a16="http://schemas.microsoft.com/office/drawing/2014/main" id="{DB5EA381-62A7-8D81-90FD-9CC6C61079B8}"/>
                </a:ext>
              </a:extLst>
            </p:cNvPr>
            <p:cNvSpPr/>
            <p:nvPr/>
          </p:nvSpPr>
          <p:spPr>
            <a:xfrm>
              <a:off x="4432458" y="2465847"/>
              <a:ext cx="28574" cy="19038"/>
            </a:xfrm>
            <a:custGeom>
              <a:avLst/>
              <a:gdLst>
                <a:gd name="connsiteX0" fmla="*/ 28575 w 28574"/>
                <a:gd name="connsiteY0" fmla="*/ 19038 h 19038"/>
                <a:gd name="connsiteX1" fmla="*/ 0 w 28574"/>
                <a:gd name="connsiteY1" fmla="*/ 0 h 19038"/>
              </a:gdLst>
              <a:ahLst/>
              <a:cxnLst>
                <a:cxn ang="0">
                  <a:pos x="connsiteX0" y="connsiteY0"/>
                </a:cxn>
                <a:cxn ang="0">
                  <a:pos x="connsiteX1" y="connsiteY1"/>
                </a:cxn>
              </a:cxnLst>
              <a:rect l="l" t="t" r="r" b="b"/>
              <a:pathLst>
                <a:path w="28574"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39" name="Freeform 2038">
              <a:extLst>
                <a:ext uri="{FF2B5EF4-FFF2-40B4-BE49-F238E27FC236}">
                  <a16:creationId xmlns:a16="http://schemas.microsoft.com/office/drawing/2014/main" id="{EA268D4F-B2D1-2687-95E1-53B1F2014DAA}"/>
                </a:ext>
              </a:extLst>
            </p:cNvPr>
            <p:cNvSpPr/>
            <p:nvPr/>
          </p:nvSpPr>
          <p:spPr>
            <a:xfrm>
              <a:off x="4413408" y="2437290"/>
              <a:ext cx="19050" cy="28557"/>
            </a:xfrm>
            <a:custGeom>
              <a:avLst/>
              <a:gdLst>
                <a:gd name="connsiteX0" fmla="*/ 19050 w 19050"/>
                <a:gd name="connsiteY0" fmla="*/ 28558 h 28557"/>
                <a:gd name="connsiteX1" fmla="*/ 0 w 19050"/>
                <a:gd name="connsiteY1" fmla="*/ 0 h 28557"/>
              </a:gdLst>
              <a:ahLst/>
              <a:cxnLst>
                <a:cxn ang="0">
                  <a:pos x="connsiteX0" y="connsiteY0"/>
                </a:cxn>
                <a:cxn ang="0">
                  <a:pos x="connsiteX1" y="connsiteY1"/>
                </a:cxn>
              </a:cxnLst>
              <a:rect l="l" t="t" r="r" b="b"/>
              <a:pathLst>
                <a:path w="19050" h="28557">
                  <a:moveTo>
                    <a:pt x="1905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40" name="Freeform 2039">
              <a:extLst>
                <a:ext uri="{FF2B5EF4-FFF2-40B4-BE49-F238E27FC236}">
                  <a16:creationId xmlns:a16="http://schemas.microsoft.com/office/drawing/2014/main" id="{187DD376-0EF2-7DB3-D33D-3C4B0529371B}"/>
                </a:ext>
              </a:extLst>
            </p:cNvPr>
            <p:cNvSpPr/>
            <p:nvPr/>
          </p:nvSpPr>
          <p:spPr>
            <a:xfrm>
              <a:off x="4413408" y="2380175"/>
              <a:ext cx="9525" cy="57115"/>
            </a:xfrm>
            <a:custGeom>
              <a:avLst/>
              <a:gdLst>
                <a:gd name="connsiteX0" fmla="*/ 0 w 9525"/>
                <a:gd name="connsiteY0" fmla="*/ 57115 h 57115"/>
                <a:gd name="connsiteX1" fmla="*/ 9525 w 9525"/>
                <a:gd name="connsiteY1" fmla="*/ 0 h 57115"/>
              </a:gdLst>
              <a:ahLst/>
              <a:cxnLst>
                <a:cxn ang="0">
                  <a:pos x="connsiteX0" y="connsiteY0"/>
                </a:cxn>
                <a:cxn ang="0">
                  <a:pos x="connsiteX1" y="connsiteY1"/>
                </a:cxn>
              </a:cxnLst>
              <a:rect l="l" t="t" r="r" b="b"/>
              <a:pathLst>
                <a:path w="9525" h="57115">
                  <a:moveTo>
                    <a:pt x="0" y="57115"/>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41" name="Freeform 2040">
              <a:extLst>
                <a:ext uri="{FF2B5EF4-FFF2-40B4-BE49-F238E27FC236}">
                  <a16:creationId xmlns:a16="http://schemas.microsoft.com/office/drawing/2014/main" id="{6D6845A1-B503-5491-5D29-A4AEC7DCB9AD}"/>
                </a:ext>
              </a:extLst>
            </p:cNvPr>
            <p:cNvSpPr/>
            <p:nvPr/>
          </p:nvSpPr>
          <p:spPr>
            <a:xfrm>
              <a:off x="4422933" y="2380175"/>
              <a:ext cx="19049" cy="9519"/>
            </a:xfrm>
            <a:custGeom>
              <a:avLst/>
              <a:gdLst>
                <a:gd name="connsiteX0" fmla="*/ 0 w 19049"/>
                <a:gd name="connsiteY0" fmla="*/ 0 h 9519"/>
                <a:gd name="connsiteX1" fmla="*/ 19050 w 19049"/>
                <a:gd name="connsiteY1" fmla="*/ 0 h 9519"/>
              </a:gdLst>
              <a:ahLst/>
              <a:cxnLst>
                <a:cxn ang="0">
                  <a:pos x="connsiteX0" y="connsiteY0"/>
                </a:cxn>
                <a:cxn ang="0">
                  <a:pos x="connsiteX1" y="connsiteY1"/>
                </a:cxn>
              </a:cxnLst>
              <a:rect l="l" t="t" r="r" b="b"/>
              <a:pathLst>
                <a:path w="19049"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42" name="Freeform 2041">
              <a:extLst>
                <a:ext uri="{FF2B5EF4-FFF2-40B4-BE49-F238E27FC236}">
                  <a16:creationId xmlns:a16="http://schemas.microsoft.com/office/drawing/2014/main" id="{9E6EDA81-B83A-BA5C-405E-498142633068}"/>
                </a:ext>
              </a:extLst>
            </p:cNvPr>
            <p:cNvSpPr/>
            <p:nvPr/>
          </p:nvSpPr>
          <p:spPr>
            <a:xfrm>
              <a:off x="4441983" y="2351617"/>
              <a:ext cx="19050" cy="28557"/>
            </a:xfrm>
            <a:custGeom>
              <a:avLst/>
              <a:gdLst>
                <a:gd name="connsiteX0" fmla="*/ 0 w 19050"/>
                <a:gd name="connsiteY0" fmla="*/ 28558 h 28557"/>
                <a:gd name="connsiteX1" fmla="*/ 19050 w 19050"/>
                <a:gd name="connsiteY1" fmla="*/ 0 h 28557"/>
              </a:gdLst>
              <a:ahLst/>
              <a:cxnLst>
                <a:cxn ang="0">
                  <a:pos x="connsiteX0" y="connsiteY0"/>
                </a:cxn>
                <a:cxn ang="0">
                  <a:pos x="connsiteX1" y="connsiteY1"/>
                </a:cxn>
              </a:cxnLst>
              <a:rect l="l" t="t" r="r" b="b"/>
              <a:pathLst>
                <a:path w="19050" h="28557">
                  <a:moveTo>
                    <a:pt x="0" y="2855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43" name="Freeform 2042">
              <a:extLst>
                <a:ext uri="{FF2B5EF4-FFF2-40B4-BE49-F238E27FC236}">
                  <a16:creationId xmlns:a16="http://schemas.microsoft.com/office/drawing/2014/main" id="{F8750D8A-61A8-93CA-0F99-169508718032}"/>
                </a:ext>
              </a:extLst>
            </p:cNvPr>
            <p:cNvSpPr/>
            <p:nvPr/>
          </p:nvSpPr>
          <p:spPr>
            <a:xfrm>
              <a:off x="4422933" y="2256425"/>
              <a:ext cx="38099" cy="95191"/>
            </a:xfrm>
            <a:custGeom>
              <a:avLst/>
              <a:gdLst>
                <a:gd name="connsiteX0" fmla="*/ 38100 w 38099"/>
                <a:gd name="connsiteY0" fmla="*/ 95192 h 95191"/>
                <a:gd name="connsiteX1" fmla="*/ 0 w 38099"/>
                <a:gd name="connsiteY1" fmla="*/ 0 h 95191"/>
              </a:gdLst>
              <a:ahLst/>
              <a:cxnLst>
                <a:cxn ang="0">
                  <a:pos x="connsiteX0" y="connsiteY0"/>
                </a:cxn>
                <a:cxn ang="0">
                  <a:pos x="connsiteX1" y="connsiteY1"/>
                </a:cxn>
              </a:cxnLst>
              <a:rect l="l" t="t" r="r" b="b"/>
              <a:pathLst>
                <a:path w="38099" h="95191">
                  <a:moveTo>
                    <a:pt x="38100" y="95192"/>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44" name="Freeform 2043">
              <a:extLst>
                <a:ext uri="{FF2B5EF4-FFF2-40B4-BE49-F238E27FC236}">
                  <a16:creationId xmlns:a16="http://schemas.microsoft.com/office/drawing/2014/main" id="{81325C2B-AB32-4CCC-6780-A35B1FF6B930}"/>
                </a:ext>
              </a:extLst>
            </p:cNvPr>
            <p:cNvSpPr/>
            <p:nvPr/>
          </p:nvSpPr>
          <p:spPr>
            <a:xfrm>
              <a:off x="4422933" y="2199310"/>
              <a:ext cx="9525" cy="57115"/>
            </a:xfrm>
            <a:custGeom>
              <a:avLst/>
              <a:gdLst>
                <a:gd name="connsiteX0" fmla="*/ 0 w 9525"/>
                <a:gd name="connsiteY0" fmla="*/ 57115 h 57115"/>
                <a:gd name="connsiteX1" fmla="*/ 9525 w 9525"/>
                <a:gd name="connsiteY1" fmla="*/ 0 h 57115"/>
              </a:gdLst>
              <a:ahLst/>
              <a:cxnLst>
                <a:cxn ang="0">
                  <a:pos x="connsiteX0" y="connsiteY0"/>
                </a:cxn>
                <a:cxn ang="0">
                  <a:pos x="connsiteX1" y="connsiteY1"/>
                </a:cxn>
              </a:cxnLst>
              <a:rect l="l" t="t" r="r" b="b"/>
              <a:pathLst>
                <a:path w="9525" h="57115">
                  <a:moveTo>
                    <a:pt x="0" y="57115"/>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45" name="Freeform 2044">
              <a:extLst>
                <a:ext uri="{FF2B5EF4-FFF2-40B4-BE49-F238E27FC236}">
                  <a16:creationId xmlns:a16="http://schemas.microsoft.com/office/drawing/2014/main" id="{E60EFCFE-D58F-3CEF-8A48-7399F73AABAE}"/>
                </a:ext>
              </a:extLst>
            </p:cNvPr>
            <p:cNvSpPr/>
            <p:nvPr/>
          </p:nvSpPr>
          <p:spPr>
            <a:xfrm>
              <a:off x="4432458" y="2189791"/>
              <a:ext cx="76199" cy="9519"/>
            </a:xfrm>
            <a:custGeom>
              <a:avLst/>
              <a:gdLst>
                <a:gd name="connsiteX0" fmla="*/ 0 w 76199"/>
                <a:gd name="connsiteY0" fmla="*/ 9519 h 9519"/>
                <a:gd name="connsiteX1" fmla="*/ 76200 w 76199"/>
                <a:gd name="connsiteY1" fmla="*/ 0 h 9519"/>
              </a:gdLst>
              <a:ahLst/>
              <a:cxnLst>
                <a:cxn ang="0">
                  <a:pos x="connsiteX0" y="connsiteY0"/>
                </a:cxn>
                <a:cxn ang="0">
                  <a:pos x="connsiteX1" y="connsiteY1"/>
                </a:cxn>
              </a:cxnLst>
              <a:rect l="l" t="t" r="r" b="b"/>
              <a:pathLst>
                <a:path w="76199" h="9519">
                  <a:moveTo>
                    <a:pt x="0" y="9519"/>
                  </a:moveTo>
                  <a:lnTo>
                    <a:pt x="762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46" name="Freeform 2045">
              <a:extLst>
                <a:ext uri="{FF2B5EF4-FFF2-40B4-BE49-F238E27FC236}">
                  <a16:creationId xmlns:a16="http://schemas.microsoft.com/office/drawing/2014/main" id="{FD17CB55-D8EF-B906-849C-DB0FEDBF4233}"/>
                </a:ext>
              </a:extLst>
            </p:cNvPr>
            <p:cNvSpPr/>
            <p:nvPr/>
          </p:nvSpPr>
          <p:spPr>
            <a:xfrm>
              <a:off x="4508658" y="2161233"/>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47" name="Freeform 2046">
              <a:extLst>
                <a:ext uri="{FF2B5EF4-FFF2-40B4-BE49-F238E27FC236}">
                  <a16:creationId xmlns:a16="http://schemas.microsoft.com/office/drawing/2014/main" id="{EADD1EA9-A927-D574-C4EA-1BC9E92555FD}"/>
                </a:ext>
              </a:extLst>
            </p:cNvPr>
            <p:cNvSpPr/>
            <p:nvPr/>
          </p:nvSpPr>
          <p:spPr>
            <a:xfrm>
              <a:off x="4508658" y="2161233"/>
              <a:ext cx="66675" cy="9519"/>
            </a:xfrm>
            <a:custGeom>
              <a:avLst/>
              <a:gdLst>
                <a:gd name="connsiteX0" fmla="*/ 0 w 66675"/>
                <a:gd name="connsiteY0" fmla="*/ 0 h 9519"/>
                <a:gd name="connsiteX1" fmla="*/ 66675 w 66675"/>
                <a:gd name="connsiteY1" fmla="*/ 0 h 9519"/>
              </a:gdLst>
              <a:ahLst/>
              <a:cxnLst>
                <a:cxn ang="0">
                  <a:pos x="connsiteX0" y="connsiteY0"/>
                </a:cxn>
                <a:cxn ang="0">
                  <a:pos x="connsiteX1" y="connsiteY1"/>
                </a:cxn>
              </a:cxnLst>
              <a:rect l="l" t="t" r="r" b="b"/>
              <a:pathLst>
                <a:path w="66675" h="9519">
                  <a:moveTo>
                    <a:pt x="0" y="0"/>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48" name="Freeform 2047">
              <a:extLst>
                <a:ext uri="{FF2B5EF4-FFF2-40B4-BE49-F238E27FC236}">
                  <a16:creationId xmlns:a16="http://schemas.microsoft.com/office/drawing/2014/main" id="{94419EA6-2D70-D4E8-F80F-4E99CB5F4A49}"/>
                </a:ext>
              </a:extLst>
            </p:cNvPr>
            <p:cNvSpPr/>
            <p:nvPr/>
          </p:nvSpPr>
          <p:spPr>
            <a:xfrm>
              <a:off x="4575333" y="2161233"/>
              <a:ext cx="9525" cy="104711"/>
            </a:xfrm>
            <a:custGeom>
              <a:avLst/>
              <a:gdLst>
                <a:gd name="connsiteX0" fmla="*/ 0 w 9525"/>
                <a:gd name="connsiteY0" fmla="*/ 0 h 104711"/>
                <a:gd name="connsiteX1" fmla="*/ 0 w 9525"/>
                <a:gd name="connsiteY1" fmla="*/ 104711 h 104711"/>
              </a:gdLst>
              <a:ahLst/>
              <a:cxnLst>
                <a:cxn ang="0">
                  <a:pos x="connsiteX0" y="connsiteY0"/>
                </a:cxn>
                <a:cxn ang="0">
                  <a:pos x="connsiteX1" y="connsiteY1"/>
                </a:cxn>
              </a:cxnLst>
              <a:rect l="l" t="t" r="r" b="b"/>
              <a:pathLst>
                <a:path w="9525" h="104711">
                  <a:moveTo>
                    <a:pt x="0" y="0"/>
                  </a:moveTo>
                  <a:lnTo>
                    <a:pt x="0"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49" name="Freeform 2048">
              <a:extLst>
                <a:ext uri="{FF2B5EF4-FFF2-40B4-BE49-F238E27FC236}">
                  <a16:creationId xmlns:a16="http://schemas.microsoft.com/office/drawing/2014/main" id="{8C6390C2-3B19-2769-363C-900509F8B280}"/>
                </a:ext>
              </a:extLst>
            </p:cNvPr>
            <p:cNvSpPr/>
            <p:nvPr/>
          </p:nvSpPr>
          <p:spPr>
            <a:xfrm>
              <a:off x="4556283" y="2265944"/>
              <a:ext cx="19050" cy="38076"/>
            </a:xfrm>
            <a:custGeom>
              <a:avLst/>
              <a:gdLst>
                <a:gd name="connsiteX0" fmla="*/ 19050 w 19050"/>
                <a:gd name="connsiteY0" fmla="*/ 0 h 38076"/>
                <a:gd name="connsiteX1" fmla="*/ 0 w 19050"/>
                <a:gd name="connsiteY1" fmla="*/ 38077 h 38076"/>
              </a:gdLst>
              <a:ahLst/>
              <a:cxnLst>
                <a:cxn ang="0">
                  <a:pos x="connsiteX0" y="connsiteY0"/>
                </a:cxn>
                <a:cxn ang="0">
                  <a:pos x="connsiteX1" y="connsiteY1"/>
                </a:cxn>
              </a:cxnLst>
              <a:rect l="l" t="t" r="r" b="b"/>
              <a:pathLst>
                <a:path w="19050" h="38076">
                  <a:moveTo>
                    <a:pt x="1905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50" name="Freeform 2049">
              <a:extLst>
                <a:ext uri="{FF2B5EF4-FFF2-40B4-BE49-F238E27FC236}">
                  <a16:creationId xmlns:a16="http://schemas.microsoft.com/office/drawing/2014/main" id="{26393100-A948-E560-65B2-2701C3C576CA}"/>
                </a:ext>
              </a:extLst>
            </p:cNvPr>
            <p:cNvSpPr/>
            <p:nvPr/>
          </p:nvSpPr>
          <p:spPr>
            <a:xfrm>
              <a:off x="4556283" y="2304021"/>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51" name="Freeform 2050">
              <a:extLst>
                <a:ext uri="{FF2B5EF4-FFF2-40B4-BE49-F238E27FC236}">
                  <a16:creationId xmlns:a16="http://schemas.microsoft.com/office/drawing/2014/main" id="{136278A7-0FD1-8B85-0A44-94BE265EE094}"/>
                </a:ext>
              </a:extLst>
            </p:cNvPr>
            <p:cNvSpPr/>
            <p:nvPr/>
          </p:nvSpPr>
          <p:spPr>
            <a:xfrm>
              <a:off x="4565808" y="2323059"/>
              <a:ext cx="38100" cy="38076"/>
            </a:xfrm>
            <a:custGeom>
              <a:avLst/>
              <a:gdLst>
                <a:gd name="connsiteX0" fmla="*/ 0 w 38100"/>
                <a:gd name="connsiteY0" fmla="*/ 0 h 38076"/>
                <a:gd name="connsiteX1" fmla="*/ 38100 w 38100"/>
                <a:gd name="connsiteY1" fmla="*/ 38077 h 38076"/>
              </a:gdLst>
              <a:ahLst/>
              <a:cxnLst>
                <a:cxn ang="0">
                  <a:pos x="connsiteX0" y="connsiteY0"/>
                </a:cxn>
                <a:cxn ang="0">
                  <a:pos x="connsiteX1" y="connsiteY1"/>
                </a:cxn>
              </a:cxnLst>
              <a:rect l="l" t="t" r="r" b="b"/>
              <a:pathLst>
                <a:path w="38100" h="38076">
                  <a:moveTo>
                    <a:pt x="0" y="0"/>
                  </a:moveTo>
                  <a:lnTo>
                    <a:pt x="3810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52" name="Freeform 2051">
              <a:extLst>
                <a:ext uri="{FF2B5EF4-FFF2-40B4-BE49-F238E27FC236}">
                  <a16:creationId xmlns:a16="http://schemas.microsoft.com/office/drawing/2014/main" id="{48A1A770-A261-D2D6-1CB0-F519328C5CAD}"/>
                </a:ext>
              </a:extLst>
            </p:cNvPr>
            <p:cNvSpPr/>
            <p:nvPr/>
          </p:nvSpPr>
          <p:spPr>
            <a:xfrm>
              <a:off x="4603908" y="2361136"/>
              <a:ext cx="66675" cy="9519"/>
            </a:xfrm>
            <a:custGeom>
              <a:avLst/>
              <a:gdLst>
                <a:gd name="connsiteX0" fmla="*/ 0 w 66675"/>
                <a:gd name="connsiteY0" fmla="*/ 0 h 9519"/>
                <a:gd name="connsiteX1" fmla="*/ 66675 w 66675"/>
                <a:gd name="connsiteY1" fmla="*/ 0 h 9519"/>
              </a:gdLst>
              <a:ahLst/>
              <a:cxnLst>
                <a:cxn ang="0">
                  <a:pos x="connsiteX0" y="connsiteY0"/>
                </a:cxn>
                <a:cxn ang="0">
                  <a:pos x="connsiteX1" y="connsiteY1"/>
                </a:cxn>
              </a:cxnLst>
              <a:rect l="l" t="t" r="r" b="b"/>
              <a:pathLst>
                <a:path w="66675" h="9519">
                  <a:moveTo>
                    <a:pt x="0" y="0"/>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53" name="Freeform 2052">
              <a:extLst>
                <a:ext uri="{FF2B5EF4-FFF2-40B4-BE49-F238E27FC236}">
                  <a16:creationId xmlns:a16="http://schemas.microsoft.com/office/drawing/2014/main" id="{41238AC0-E21F-1E93-270D-B9A11CD672BF}"/>
                </a:ext>
              </a:extLst>
            </p:cNvPr>
            <p:cNvSpPr/>
            <p:nvPr/>
          </p:nvSpPr>
          <p:spPr>
            <a:xfrm>
              <a:off x="4670583" y="2361136"/>
              <a:ext cx="19050" cy="19038"/>
            </a:xfrm>
            <a:custGeom>
              <a:avLst/>
              <a:gdLst>
                <a:gd name="connsiteX0" fmla="*/ 0 w 19050"/>
                <a:gd name="connsiteY0" fmla="*/ 0 h 19038"/>
                <a:gd name="connsiteX1" fmla="*/ 19050 w 19050"/>
                <a:gd name="connsiteY1" fmla="*/ 19038 h 19038"/>
              </a:gdLst>
              <a:ahLst/>
              <a:cxnLst>
                <a:cxn ang="0">
                  <a:pos x="connsiteX0" y="connsiteY0"/>
                </a:cxn>
                <a:cxn ang="0">
                  <a:pos x="connsiteX1" y="connsiteY1"/>
                </a:cxn>
              </a:cxnLst>
              <a:rect l="l" t="t" r="r" b="b"/>
              <a:pathLst>
                <a:path w="19050" h="19038">
                  <a:moveTo>
                    <a:pt x="0" y="0"/>
                  </a:moveTo>
                  <a:lnTo>
                    <a:pt x="190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54" name="Freeform 2053">
              <a:extLst>
                <a:ext uri="{FF2B5EF4-FFF2-40B4-BE49-F238E27FC236}">
                  <a16:creationId xmlns:a16="http://schemas.microsoft.com/office/drawing/2014/main" id="{9A6E80BA-2DE7-1084-15B9-FA17FD6D8B3F}"/>
                </a:ext>
              </a:extLst>
            </p:cNvPr>
            <p:cNvSpPr/>
            <p:nvPr/>
          </p:nvSpPr>
          <p:spPr>
            <a:xfrm>
              <a:off x="4680108" y="2380175"/>
              <a:ext cx="9525" cy="66634"/>
            </a:xfrm>
            <a:custGeom>
              <a:avLst/>
              <a:gdLst>
                <a:gd name="connsiteX0" fmla="*/ 9525 w 9525"/>
                <a:gd name="connsiteY0" fmla="*/ 0 h 66634"/>
                <a:gd name="connsiteX1" fmla="*/ 0 w 9525"/>
                <a:gd name="connsiteY1" fmla="*/ 66634 h 66634"/>
              </a:gdLst>
              <a:ahLst/>
              <a:cxnLst>
                <a:cxn ang="0">
                  <a:pos x="connsiteX0" y="connsiteY0"/>
                </a:cxn>
                <a:cxn ang="0">
                  <a:pos x="connsiteX1" y="connsiteY1"/>
                </a:cxn>
              </a:cxnLst>
              <a:rect l="l" t="t" r="r" b="b"/>
              <a:pathLst>
                <a:path w="9525" h="66634">
                  <a:moveTo>
                    <a:pt x="9525"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55" name="Freeform 2054">
              <a:extLst>
                <a:ext uri="{FF2B5EF4-FFF2-40B4-BE49-F238E27FC236}">
                  <a16:creationId xmlns:a16="http://schemas.microsoft.com/office/drawing/2014/main" id="{8F1B3BDB-591D-C01B-C7BA-2885289CED7B}"/>
                </a:ext>
              </a:extLst>
            </p:cNvPr>
            <p:cNvSpPr/>
            <p:nvPr/>
          </p:nvSpPr>
          <p:spPr>
            <a:xfrm>
              <a:off x="4680108" y="2446809"/>
              <a:ext cx="38100" cy="19038"/>
            </a:xfrm>
            <a:custGeom>
              <a:avLst/>
              <a:gdLst>
                <a:gd name="connsiteX0" fmla="*/ 0 w 38100"/>
                <a:gd name="connsiteY0" fmla="*/ 0 h 19038"/>
                <a:gd name="connsiteX1" fmla="*/ 38100 w 38100"/>
                <a:gd name="connsiteY1" fmla="*/ 19038 h 19038"/>
              </a:gdLst>
              <a:ahLst/>
              <a:cxnLst>
                <a:cxn ang="0">
                  <a:pos x="connsiteX0" y="connsiteY0"/>
                </a:cxn>
                <a:cxn ang="0">
                  <a:pos x="connsiteX1" y="connsiteY1"/>
                </a:cxn>
              </a:cxnLst>
              <a:rect l="l" t="t" r="r" b="b"/>
              <a:pathLst>
                <a:path w="38100" h="19038">
                  <a:moveTo>
                    <a:pt x="0" y="0"/>
                  </a:moveTo>
                  <a:lnTo>
                    <a:pt x="3810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56" name="Freeform 2055">
              <a:extLst>
                <a:ext uri="{FF2B5EF4-FFF2-40B4-BE49-F238E27FC236}">
                  <a16:creationId xmlns:a16="http://schemas.microsoft.com/office/drawing/2014/main" id="{03961322-A28C-C8AD-D666-434B627CD285}"/>
                </a:ext>
              </a:extLst>
            </p:cNvPr>
            <p:cNvSpPr/>
            <p:nvPr/>
          </p:nvSpPr>
          <p:spPr>
            <a:xfrm>
              <a:off x="4718208" y="2465847"/>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57" name="Freeform 2056">
              <a:extLst>
                <a:ext uri="{FF2B5EF4-FFF2-40B4-BE49-F238E27FC236}">
                  <a16:creationId xmlns:a16="http://schemas.microsoft.com/office/drawing/2014/main" id="{2C9B1FA0-E5D4-C74D-1982-FE66C978796D}"/>
                </a:ext>
              </a:extLst>
            </p:cNvPr>
            <p:cNvSpPr/>
            <p:nvPr/>
          </p:nvSpPr>
          <p:spPr>
            <a:xfrm>
              <a:off x="4718208" y="2494405"/>
              <a:ext cx="28575" cy="28557"/>
            </a:xfrm>
            <a:custGeom>
              <a:avLst/>
              <a:gdLst>
                <a:gd name="connsiteX0" fmla="*/ 0 w 28575"/>
                <a:gd name="connsiteY0" fmla="*/ 0 h 28557"/>
                <a:gd name="connsiteX1" fmla="*/ 28575 w 28575"/>
                <a:gd name="connsiteY1" fmla="*/ 28558 h 28557"/>
              </a:gdLst>
              <a:ahLst/>
              <a:cxnLst>
                <a:cxn ang="0">
                  <a:pos x="connsiteX0" y="connsiteY0"/>
                </a:cxn>
                <a:cxn ang="0">
                  <a:pos x="connsiteX1" y="connsiteY1"/>
                </a:cxn>
              </a:cxnLst>
              <a:rect l="l" t="t" r="r" b="b"/>
              <a:pathLst>
                <a:path w="28575" h="28557">
                  <a:moveTo>
                    <a:pt x="0" y="0"/>
                  </a:moveTo>
                  <a:lnTo>
                    <a:pt x="2857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58" name="Freeform 2057">
              <a:extLst>
                <a:ext uri="{FF2B5EF4-FFF2-40B4-BE49-F238E27FC236}">
                  <a16:creationId xmlns:a16="http://schemas.microsoft.com/office/drawing/2014/main" id="{3E0AC852-3C99-B5AE-7F26-3BAD86A8F3CC}"/>
                </a:ext>
              </a:extLst>
            </p:cNvPr>
            <p:cNvSpPr/>
            <p:nvPr/>
          </p:nvSpPr>
          <p:spPr>
            <a:xfrm>
              <a:off x="4718208" y="2522962"/>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59" name="Freeform 2058">
              <a:extLst>
                <a:ext uri="{FF2B5EF4-FFF2-40B4-BE49-F238E27FC236}">
                  <a16:creationId xmlns:a16="http://schemas.microsoft.com/office/drawing/2014/main" id="{FD1B7D5E-5C06-3F0A-0C9A-4161E26BC563}"/>
                </a:ext>
              </a:extLst>
            </p:cNvPr>
            <p:cNvSpPr/>
            <p:nvPr/>
          </p:nvSpPr>
          <p:spPr>
            <a:xfrm>
              <a:off x="4718208" y="2522962"/>
              <a:ext cx="9525" cy="28557"/>
            </a:xfrm>
            <a:custGeom>
              <a:avLst/>
              <a:gdLst>
                <a:gd name="connsiteX0" fmla="*/ 0 w 9525"/>
                <a:gd name="connsiteY0" fmla="*/ 0 h 28557"/>
                <a:gd name="connsiteX1" fmla="*/ 9525 w 9525"/>
                <a:gd name="connsiteY1" fmla="*/ 28558 h 28557"/>
              </a:gdLst>
              <a:ahLst/>
              <a:cxnLst>
                <a:cxn ang="0">
                  <a:pos x="connsiteX0" y="connsiteY0"/>
                </a:cxn>
                <a:cxn ang="0">
                  <a:pos x="connsiteX1" y="connsiteY1"/>
                </a:cxn>
              </a:cxnLst>
              <a:rect l="l" t="t" r="r" b="b"/>
              <a:pathLst>
                <a:path w="9525" h="28557">
                  <a:moveTo>
                    <a:pt x="0" y="0"/>
                  </a:moveTo>
                  <a:lnTo>
                    <a:pt x="95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60" name="Freeform 2059">
              <a:extLst>
                <a:ext uri="{FF2B5EF4-FFF2-40B4-BE49-F238E27FC236}">
                  <a16:creationId xmlns:a16="http://schemas.microsoft.com/office/drawing/2014/main" id="{FC44642A-432D-F632-9305-51B7726A7D24}"/>
                </a:ext>
              </a:extLst>
            </p:cNvPr>
            <p:cNvSpPr/>
            <p:nvPr/>
          </p:nvSpPr>
          <p:spPr>
            <a:xfrm>
              <a:off x="4727733" y="2551520"/>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61" name="Freeform 2060">
              <a:extLst>
                <a:ext uri="{FF2B5EF4-FFF2-40B4-BE49-F238E27FC236}">
                  <a16:creationId xmlns:a16="http://schemas.microsoft.com/office/drawing/2014/main" id="{C87C5ADF-603E-2E2F-BAA8-99DE058C4C4F}"/>
                </a:ext>
              </a:extLst>
            </p:cNvPr>
            <p:cNvSpPr/>
            <p:nvPr/>
          </p:nvSpPr>
          <p:spPr>
            <a:xfrm>
              <a:off x="4689633" y="2580078"/>
              <a:ext cx="38100" cy="57115"/>
            </a:xfrm>
            <a:custGeom>
              <a:avLst/>
              <a:gdLst>
                <a:gd name="connsiteX0" fmla="*/ 38100 w 38100"/>
                <a:gd name="connsiteY0" fmla="*/ 0 h 57115"/>
                <a:gd name="connsiteX1" fmla="*/ 0 w 38100"/>
                <a:gd name="connsiteY1" fmla="*/ 57115 h 57115"/>
              </a:gdLst>
              <a:ahLst/>
              <a:cxnLst>
                <a:cxn ang="0">
                  <a:pos x="connsiteX0" y="connsiteY0"/>
                </a:cxn>
                <a:cxn ang="0">
                  <a:pos x="connsiteX1" y="connsiteY1"/>
                </a:cxn>
              </a:cxnLst>
              <a:rect l="l" t="t" r="r" b="b"/>
              <a:pathLst>
                <a:path w="38100" h="57115">
                  <a:moveTo>
                    <a:pt x="3810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62" name="Freeform 2061">
              <a:extLst>
                <a:ext uri="{FF2B5EF4-FFF2-40B4-BE49-F238E27FC236}">
                  <a16:creationId xmlns:a16="http://schemas.microsoft.com/office/drawing/2014/main" id="{F7DCAEA4-CF40-BF15-204D-5AA473A22407}"/>
                </a:ext>
              </a:extLst>
            </p:cNvPr>
            <p:cNvSpPr/>
            <p:nvPr/>
          </p:nvSpPr>
          <p:spPr>
            <a:xfrm>
              <a:off x="4622958" y="2637193"/>
              <a:ext cx="66675" cy="28557"/>
            </a:xfrm>
            <a:custGeom>
              <a:avLst/>
              <a:gdLst>
                <a:gd name="connsiteX0" fmla="*/ 66675 w 66675"/>
                <a:gd name="connsiteY0" fmla="*/ 0 h 28557"/>
                <a:gd name="connsiteX1" fmla="*/ 0 w 66675"/>
                <a:gd name="connsiteY1" fmla="*/ 28558 h 28557"/>
              </a:gdLst>
              <a:ahLst/>
              <a:cxnLst>
                <a:cxn ang="0">
                  <a:pos x="connsiteX0" y="connsiteY0"/>
                </a:cxn>
                <a:cxn ang="0">
                  <a:pos x="connsiteX1" y="connsiteY1"/>
                </a:cxn>
              </a:cxnLst>
              <a:rect l="l" t="t" r="r" b="b"/>
              <a:pathLst>
                <a:path w="66675" h="28557">
                  <a:moveTo>
                    <a:pt x="6667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63" name="Freeform 2062">
              <a:extLst>
                <a:ext uri="{FF2B5EF4-FFF2-40B4-BE49-F238E27FC236}">
                  <a16:creationId xmlns:a16="http://schemas.microsoft.com/office/drawing/2014/main" id="{C1124FCC-2774-4FF9-19B2-D50D37D8D6B2}"/>
                </a:ext>
              </a:extLst>
            </p:cNvPr>
            <p:cNvSpPr/>
            <p:nvPr/>
          </p:nvSpPr>
          <p:spPr>
            <a:xfrm>
              <a:off x="5194458" y="1285467"/>
              <a:ext cx="581025" cy="809131"/>
            </a:xfrm>
            <a:custGeom>
              <a:avLst/>
              <a:gdLst>
                <a:gd name="connsiteX0" fmla="*/ 581025 w 581025"/>
                <a:gd name="connsiteY0" fmla="*/ 799613 h 809131"/>
                <a:gd name="connsiteX1" fmla="*/ 514350 w 581025"/>
                <a:gd name="connsiteY1" fmla="*/ 809132 h 809131"/>
                <a:gd name="connsiteX2" fmla="*/ 533400 w 581025"/>
                <a:gd name="connsiteY2" fmla="*/ 771055 h 809131"/>
                <a:gd name="connsiteX3" fmla="*/ 542925 w 581025"/>
                <a:gd name="connsiteY3" fmla="*/ 694901 h 809131"/>
                <a:gd name="connsiteX4" fmla="*/ 495300 w 581025"/>
                <a:gd name="connsiteY4" fmla="*/ 637786 h 809131"/>
                <a:gd name="connsiteX5" fmla="*/ 485775 w 581025"/>
                <a:gd name="connsiteY5" fmla="*/ 599709 h 809131"/>
                <a:gd name="connsiteX6" fmla="*/ 419100 w 581025"/>
                <a:gd name="connsiteY6" fmla="*/ 571152 h 809131"/>
                <a:gd name="connsiteX7" fmla="*/ 361950 w 581025"/>
                <a:gd name="connsiteY7" fmla="*/ 504517 h 809131"/>
                <a:gd name="connsiteX8" fmla="*/ 295275 w 581025"/>
                <a:gd name="connsiteY8" fmla="*/ 475960 h 809131"/>
                <a:gd name="connsiteX9" fmla="*/ 247650 w 581025"/>
                <a:gd name="connsiteY9" fmla="*/ 475960 h 809131"/>
                <a:gd name="connsiteX10" fmla="*/ 200025 w 581025"/>
                <a:gd name="connsiteY10" fmla="*/ 514037 h 809131"/>
                <a:gd name="connsiteX11" fmla="*/ 200025 w 581025"/>
                <a:gd name="connsiteY11" fmla="*/ 533075 h 809131"/>
                <a:gd name="connsiteX12" fmla="*/ 171450 w 581025"/>
                <a:gd name="connsiteY12" fmla="*/ 542594 h 809131"/>
                <a:gd name="connsiteX13" fmla="*/ 161925 w 581025"/>
                <a:gd name="connsiteY13" fmla="*/ 523556 h 809131"/>
                <a:gd name="connsiteX14" fmla="*/ 142875 w 581025"/>
                <a:gd name="connsiteY14" fmla="*/ 523556 h 809131"/>
                <a:gd name="connsiteX15" fmla="*/ 114300 w 581025"/>
                <a:gd name="connsiteY15" fmla="*/ 504517 h 809131"/>
                <a:gd name="connsiteX16" fmla="*/ 114300 w 581025"/>
                <a:gd name="connsiteY16" fmla="*/ 399806 h 809131"/>
                <a:gd name="connsiteX17" fmla="*/ 0 w 581025"/>
                <a:gd name="connsiteY17" fmla="*/ 399806 h 809131"/>
                <a:gd name="connsiteX18" fmla="*/ 0 w 581025"/>
                <a:gd name="connsiteY18" fmla="*/ 0 h 809131"/>
                <a:gd name="connsiteX19" fmla="*/ 581025 w 581025"/>
                <a:gd name="connsiteY19" fmla="*/ 0 h 809131"/>
                <a:gd name="connsiteX20" fmla="*/ 581025 w 581025"/>
                <a:gd name="connsiteY20" fmla="*/ 799613 h 809131"/>
                <a:gd name="connsiteX21" fmla="*/ 581025 w 581025"/>
                <a:gd name="connsiteY21" fmla="*/ 799613 h 80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81025" h="809131">
                  <a:moveTo>
                    <a:pt x="581025" y="799613"/>
                  </a:moveTo>
                  <a:lnTo>
                    <a:pt x="514350" y="809132"/>
                  </a:lnTo>
                  <a:lnTo>
                    <a:pt x="533400" y="771055"/>
                  </a:lnTo>
                  <a:lnTo>
                    <a:pt x="542925" y="694901"/>
                  </a:lnTo>
                  <a:lnTo>
                    <a:pt x="495300" y="637786"/>
                  </a:lnTo>
                  <a:lnTo>
                    <a:pt x="485775" y="599709"/>
                  </a:lnTo>
                  <a:lnTo>
                    <a:pt x="419100" y="571152"/>
                  </a:lnTo>
                  <a:lnTo>
                    <a:pt x="361950" y="504517"/>
                  </a:lnTo>
                  <a:lnTo>
                    <a:pt x="295275" y="475960"/>
                  </a:lnTo>
                  <a:lnTo>
                    <a:pt x="247650" y="475960"/>
                  </a:lnTo>
                  <a:lnTo>
                    <a:pt x="200025" y="514037"/>
                  </a:lnTo>
                  <a:lnTo>
                    <a:pt x="200025" y="533075"/>
                  </a:lnTo>
                  <a:lnTo>
                    <a:pt x="171450" y="542594"/>
                  </a:lnTo>
                  <a:lnTo>
                    <a:pt x="161925" y="523556"/>
                  </a:lnTo>
                  <a:lnTo>
                    <a:pt x="142875" y="523556"/>
                  </a:lnTo>
                  <a:lnTo>
                    <a:pt x="114300" y="504517"/>
                  </a:lnTo>
                  <a:lnTo>
                    <a:pt x="114300" y="399806"/>
                  </a:lnTo>
                  <a:lnTo>
                    <a:pt x="0" y="399806"/>
                  </a:lnTo>
                  <a:lnTo>
                    <a:pt x="0" y="0"/>
                  </a:lnTo>
                  <a:lnTo>
                    <a:pt x="581025" y="0"/>
                  </a:lnTo>
                  <a:lnTo>
                    <a:pt x="581025" y="799613"/>
                  </a:lnTo>
                  <a:lnTo>
                    <a:pt x="581025" y="799613"/>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64" name="Freeform 2063">
              <a:extLst>
                <a:ext uri="{FF2B5EF4-FFF2-40B4-BE49-F238E27FC236}">
                  <a16:creationId xmlns:a16="http://schemas.microsoft.com/office/drawing/2014/main" id="{F0F7A5A2-BD91-1702-D03D-9695E3C1EC9E}"/>
                </a:ext>
              </a:extLst>
            </p:cNvPr>
            <p:cNvSpPr/>
            <p:nvPr/>
          </p:nvSpPr>
          <p:spPr>
            <a:xfrm>
              <a:off x="5708808" y="2085079"/>
              <a:ext cx="66675" cy="9519"/>
            </a:xfrm>
            <a:custGeom>
              <a:avLst/>
              <a:gdLst>
                <a:gd name="connsiteX0" fmla="*/ 66675 w 66675"/>
                <a:gd name="connsiteY0" fmla="*/ 0 h 9519"/>
                <a:gd name="connsiteX1" fmla="*/ 0 w 66675"/>
                <a:gd name="connsiteY1" fmla="*/ 9519 h 9519"/>
              </a:gdLst>
              <a:ahLst/>
              <a:cxnLst>
                <a:cxn ang="0">
                  <a:pos x="connsiteX0" y="connsiteY0"/>
                </a:cxn>
                <a:cxn ang="0">
                  <a:pos x="connsiteX1" y="connsiteY1"/>
                </a:cxn>
              </a:cxnLst>
              <a:rect l="l" t="t" r="r" b="b"/>
              <a:pathLst>
                <a:path w="66675" h="9519">
                  <a:moveTo>
                    <a:pt x="666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65" name="Freeform 2064">
              <a:extLst>
                <a:ext uri="{FF2B5EF4-FFF2-40B4-BE49-F238E27FC236}">
                  <a16:creationId xmlns:a16="http://schemas.microsoft.com/office/drawing/2014/main" id="{7925CBD9-2E04-5EDF-EE78-2B1A7E611229}"/>
                </a:ext>
              </a:extLst>
            </p:cNvPr>
            <p:cNvSpPr/>
            <p:nvPr/>
          </p:nvSpPr>
          <p:spPr>
            <a:xfrm>
              <a:off x="5708808" y="2056522"/>
              <a:ext cx="19050" cy="38076"/>
            </a:xfrm>
            <a:custGeom>
              <a:avLst/>
              <a:gdLst>
                <a:gd name="connsiteX0" fmla="*/ 0 w 19050"/>
                <a:gd name="connsiteY0" fmla="*/ 38077 h 38076"/>
                <a:gd name="connsiteX1" fmla="*/ 19050 w 19050"/>
                <a:gd name="connsiteY1" fmla="*/ 0 h 38076"/>
              </a:gdLst>
              <a:ahLst/>
              <a:cxnLst>
                <a:cxn ang="0">
                  <a:pos x="connsiteX0" y="connsiteY0"/>
                </a:cxn>
                <a:cxn ang="0">
                  <a:pos x="connsiteX1" y="connsiteY1"/>
                </a:cxn>
              </a:cxnLst>
              <a:rect l="l" t="t" r="r" b="b"/>
              <a:pathLst>
                <a:path w="19050" h="38076">
                  <a:moveTo>
                    <a:pt x="0" y="38077"/>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66" name="Freeform 2065">
              <a:extLst>
                <a:ext uri="{FF2B5EF4-FFF2-40B4-BE49-F238E27FC236}">
                  <a16:creationId xmlns:a16="http://schemas.microsoft.com/office/drawing/2014/main" id="{5B7198A3-C148-C783-A193-2C7B827A761E}"/>
                </a:ext>
              </a:extLst>
            </p:cNvPr>
            <p:cNvSpPr/>
            <p:nvPr/>
          </p:nvSpPr>
          <p:spPr>
            <a:xfrm>
              <a:off x="5727858" y="1980368"/>
              <a:ext cx="9525" cy="76153"/>
            </a:xfrm>
            <a:custGeom>
              <a:avLst/>
              <a:gdLst>
                <a:gd name="connsiteX0" fmla="*/ 0 w 9525"/>
                <a:gd name="connsiteY0" fmla="*/ 76154 h 76153"/>
                <a:gd name="connsiteX1" fmla="*/ 9525 w 9525"/>
                <a:gd name="connsiteY1" fmla="*/ 0 h 76153"/>
              </a:gdLst>
              <a:ahLst/>
              <a:cxnLst>
                <a:cxn ang="0">
                  <a:pos x="connsiteX0" y="connsiteY0"/>
                </a:cxn>
                <a:cxn ang="0">
                  <a:pos x="connsiteX1" y="connsiteY1"/>
                </a:cxn>
              </a:cxnLst>
              <a:rect l="l" t="t" r="r" b="b"/>
              <a:pathLst>
                <a:path w="9525" h="76153">
                  <a:moveTo>
                    <a:pt x="0" y="76154"/>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67" name="Freeform 2066">
              <a:extLst>
                <a:ext uri="{FF2B5EF4-FFF2-40B4-BE49-F238E27FC236}">
                  <a16:creationId xmlns:a16="http://schemas.microsoft.com/office/drawing/2014/main" id="{220FD2A3-6F59-8611-DE76-E7842B3FB669}"/>
                </a:ext>
              </a:extLst>
            </p:cNvPr>
            <p:cNvSpPr/>
            <p:nvPr/>
          </p:nvSpPr>
          <p:spPr>
            <a:xfrm>
              <a:off x="5689758" y="1923253"/>
              <a:ext cx="47625" cy="57115"/>
            </a:xfrm>
            <a:custGeom>
              <a:avLst/>
              <a:gdLst>
                <a:gd name="connsiteX0" fmla="*/ 47625 w 47625"/>
                <a:gd name="connsiteY0" fmla="*/ 57115 h 57115"/>
                <a:gd name="connsiteX1" fmla="*/ 0 w 47625"/>
                <a:gd name="connsiteY1" fmla="*/ 0 h 57115"/>
              </a:gdLst>
              <a:ahLst/>
              <a:cxnLst>
                <a:cxn ang="0">
                  <a:pos x="connsiteX0" y="connsiteY0"/>
                </a:cxn>
                <a:cxn ang="0">
                  <a:pos x="connsiteX1" y="connsiteY1"/>
                </a:cxn>
              </a:cxnLst>
              <a:rect l="l" t="t" r="r" b="b"/>
              <a:pathLst>
                <a:path w="47625" h="57115">
                  <a:moveTo>
                    <a:pt x="47625"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68" name="Freeform 2067">
              <a:extLst>
                <a:ext uri="{FF2B5EF4-FFF2-40B4-BE49-F238E27FC236}">
                  <a16:creationId xmlns:a16="http://schemas.microsoft.com/office/drawing/2014/main" id="{2B0A261E-FFA2-CAEA-6A60-239F1C2D6F34}"/>
                </a:ext>
              </a:extLst>
            </p:cNvPr>
            <p:cNvSpPr/>
            <p:nvPr/>
          </p:nvSpPr>
          <p:spPr>
            <a:xfrm>
              <a:off x="5680233" y="1885176"/>
              <a:ext cx="9525" cy="38076"/>
            </a:xfrm>
            <a:custGeom>
              <a:avLst/>
              <a:gdLst>
                <a:gd name="connsiteX0" fmla="*/ 9525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952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69" name="Freeform 2068">
              <a:extLst>
                <a:ext uri="{FF2B5EF4-FFF2-40B4-BE49-F238E27FC236}">
                  <a16:creationId xmlns:a16="http://schemas.microsoft.com/office/drawing/2014/main" id="{69BEDBE2-5417-11F4-F59A-98A0F3BBF831}"/>
                </a:ext>
              </a:extLst>
            </p:cNvPr>
            <p:cNvSpPr/>
            <p:nvPr/>
          </p:nvSpPr>
          <p:spPr>
            <a:xfrm>
              <a:off x="5613558" y="1856619"/>
              <a:ext cx="66675" cy="28557"/>
            </a:xfrm>
            <a:custGeom>
              <a:avLst/>
              <a:gdLst>
                <a:gd name="connsiteX0" fmla="*/ 66675 w 66675"/>
                <a:gd name="connsiteY0" fmla="*/ 28558 h 28557"/>
                <a:gd name="connsiteX1" fmla="*/ 0 w 66675"/>
                <a:gd name="connsiteY1" fmla="*/ 0 h 28557"/>
              </a:gdLst>
              <a:ahLst/>
              <a:cxnLst>
                <a:cxn ang="0">
                  <a:pos x="connsiteX0" y="connsiteY0"/>
                </a:cxn>
                <a:cxn ang="0">
                  <a:pos x="connsiteX1" y="connsiteY1"/>
                </a:cxn>
              </a:cxnLst>
              <a:rect l="l" t="t" r="r" b="b"/>
              <a:pathLst>
                <a:path w="66675" h="28557">
                  <a:moveTo>
                    <a:pt x="666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70" name="Freeform 2069">
              <a:extLst>
                <a:ext uri="{FF2B5EF4-FFF2-40B4-BE49-F238E27FC236}">
                  <a16:creationId xmlns:a16="http://schemas.microsoft.com/office/drawing/2014/main" id="{7CA04A37-E40F-DE82-D32D-5AD94FDB26FE}"/>
                </a:ext>
              </a:extLst>
            </p:cNvPr>
            <p:cNvSpPr/>
            <p:nvPr/>
          </p:nvSpPr>
          <p:spPr>
            <a:xfrm>
              <a:off x="5556408" y="1789984"/>
              <a:ext cx="57150" cy="66634"/>
            </a:xfrm>
            <a:custGeom>
              <a:avLst/>
              <a:gdLst>
                <a:gd name="connsiteX0" fmla="*/ 57150 w 57150"/>
                <a:gd name="connsiteY0" fmla="*/ 66634 h 66634"/>
                <a:gd name="connsiteX1" fmla="*/ 0 w 57150"/>
                <a:gd name="connsiteY1" fmla="*/ 0 h 66634"/>
              </a:gdLst>
              <a:ahLst/>
              <a:cxnLst>
                <a:cxn ang="0">
                  <a:pos x="connsiteX0" y="connsiteY0"/>
                </a:cxn>
                <a:cxn ang="0">
                  <a:pos x="connsiteX1" y="connsiteY1"/>
                </a:cxn>
              </a:cxnLst>
              <a:rect l="l" t="t" r="r" b="b"/>
              <a:pathLst>
                <a:path w="57150" h="66634">
                  <a:moveTo>
                    <a:pt x="57150"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71" name="Freeform 2070">
              <a:extLst>
                <a:ext uri="{FF2B5EF4-FFF2-40B4-BE49-F238E27FC236}">
                  <a16:creationId xmlns:a16="http://schemas.microsoft.com/office/drawing/2014/main" id="{66C8E715-B540-3437-BBF3-7113147FA81B}"/>
                </a:ext>
              </a:extLst>
            </p:cNvPr>
            <p:cNvSpPr/>
            <p:nvPr/>
          </p:nvSpPr>
          <p:spPr>
            <a:xfrm>
              <a:off x="5489733" y="1761427"/>
              <a:ext cx="66675" cy="28557"/>
            </a:xfrm>
            <a:custGeom>
              <a:avLst/>
              <a:gdLst>
                <a:gd name="connsiteX0" fmla="*/ 66675 w 66675"/>
                <a:gd name="connsiteY0" fmla="*/ 28558 h 28557"/>
                <a:gd name="connsiteX1" fmla="*/ 0 w 66675"/>
                <a:gd name="connsiteY1" fmla="*/ 0 h 28557"/>
              </a:gdLst>
              <a:ahLst/>
              <a:cxnLst>
                <a:cxn ang="0">
                  <a:pos x="connsiteX0" y="connsiteY0"/>
                </a:cxn>
                <a:cxn ang="0">
                  <a:pos x="connsiteX1" y="connsiteY1"/>
                </a:cxn>
              </a:cxnLst>
              <a:rect l="l" t="t" r="r" b="b"/>
              <a:pathLst>
                <a:path w="66675" h="28557">
                  <a:moveTo>
                    <a:pt x="666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72" name="Freeform 2071">
              <a:extLst>
                <a:ext uri="{FF2B5EF4-FFF2-40B4-BE49-F238E27FC236}">
                  <a16:creationId xmlns:a16="http://schemas.microsoft.com/office/drawing/2014/main" id="{FDFE2A48-A221-105E-6534-BC74C7A58C07}"/>
                </a:ext>
              </a:extLst>
            </p:cNvPr>
            <p:cNvSpPr/>
            <p:nvPr/>
          </p:nvSpPr>
          <p:spPr>
            <a:xfrm>
              <a:off x="5442108" y="1761427"/>
              <a:ext cx="47625" cy="9519"/>
            </a:xfrm>
            <a:custGeom>
              <a:avLst/>
              <a:gdLst>
                <a:gd name="connsiteX0" fmla="*/ 47625 w 47625"/>
                <a:gd name="connsiteY0" fmla="*/ 0 h 9519"/>
                <a:gd name="connsiteX1" fmla="*/ 0 w 47625"/>
                <a:gd name="connsiteY1" fmla="*/ 0 h 9519"/>
              </a:gdLst>
              <a:ahLst/>
              <a:cxnLst>
                <a:cxn ang="0">
                  <a:pos x="connsiteX0" y="connsiteY0"/>
                </a:cxn>
                <a:cxn ang="0">
                  <a:pos x="connsiteX1" y="connsiteY1"/>
                </a:cxn>
              </a:cxnLst>
              <a:rect l="l" t="t" r="r" b="b"/>
              <a:pathLst>
                <a:path w="47625" h="9519">
                  <a:moveTo>
                    <a:pt x="476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73" name="Freeform 2072">
              <a:extLst>
                <a:ext uri="{FF2B5EF4-FFF2-40B4-BE49-F238E27FC236}">
                  <a16:creationId xmlns:a16="http://schemas.microsoft.com/office/drawing/2014/main" id="{BF338601-E378-A6B6-F821-BC44C31C67C2}"/>
                </a:ext>
              </a:extLst>
            </p:cNvPr>
            <p:cNvSpPr/>
            <p:nvPr/>
          </p:nvSpPr>
          <p:spPr>
            <a:xfrm>
              <a:off x="5394483" y="1761427"/>
              <a:ext cx="47625" cy="38076"/>
            </a:xfrm>
            <a:custGeom>
              <a:avLst/>
              <a:gdLst>
                <a:gd name="connsiteX0" fmla="*/ 47625 w 47625"/>
                <a:gd name="connsiteY0" fmla="*/ 0 h 38076"/>
                <a:gd name="connsiteX1" fmla="*/ 0 w 47625"/>
                <a:gd name="connsiteY1" fmla="*/ 38077 h 38076"/>
              </a:gdLst>
              <a:ahLst/>
              <a:cxnLst>
                <a:cxn ang="0">
                  <a:pos x="connsiteX0" y="connsiteY0"/>
                </a:cxn>
                <a:cxn ang="0">
                  <a:pos x="connsiteX1" y="connsiteY1"/>
                </a:cxn>
              </a:cxnLst>
              <a:rect l="l" t="t" r="r" b="b"/>
              <a:pathLst>
                <a:path w="47625" h="38076">
                  <a:moveTo>
                    <a:pt x="476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74" name="Freeform 2073">
              <a:extLst>
                <a:ext uri="{FF2B5EF4-FFF2-40B4-BE49-F238E27FC236}">
                  <a16:creationId xmlns:a16="http://schemas.microsoft.com/office/drawing/2014/main" id="{DE7D9FD1-7F7C-B513-EF42-84346BCC4236}"/>
                </a:ext>
              </a:extLst>
            </p:cNvPr>
            <p:cNvSpPr/>
            <p:nvPr/>
          </p:nvSpPr>
          <p:spPr>
            <a:xfrm>
              <a:off x="5394483" y="1799504"/>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75" name="Freeform 2074">
              <a:extLst>
                <a:ext uri="{FF2B5EF4-FFF2-40B4-BE49-F238E27FC236}">
                  <a16:creationId xmlns:a16="http://schemas.microsoft.com/office/drawing/2014/main" id="{DD1E0799-D411-B95C-B996-E7CA8D47D499}"/>
                </a:ext>
              </a:extLst>
            </p:cNvPr>
            <p:cNvSpPr/>
            <p:nvPr/>
          </p:nvSpPr>
          <p:spPr>
            <a:xfrm>
              <a:off x="5365908" y="1818542"/>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76" name="Freeform 2075">
              <a:extLst>
                <a:ext uri="{FF2B5EF4-FFF2-40B4-BE49-F238E27FC236}">
                  <a16:creationId xmlns:a16="http://schemas.microsoft.com/office/drawing/2014/main" id="{958609AE-DF48-8671-3048-06D47584359C}"/>
                </a:ext>
              </a:extLst>
            </p:cNvPr>
            <p:cNvSpPr/>
            <p:nvPr/>
          </p:nvSpPr>
          <p:spPr>
            <a:xfrm>
              <a:off x="5356383" y="1809023"/>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77" name="Freeform 2076">
              <a:extLst>
                <a:ext uri="{FF2B5EF4-FFF2-40B4-BE49-F238E27FC236}">
                  <a16:creationId xmlns:a16="http://schemas.microsoft.com/office/drawing/2014/main" id="{0F53186D-29F3-F68E-FAD5-A3700445E593}"/>
                </a:ext>
              </a:extLst>
            </p:cNvPr>
            <p:cNvSpPr/>
            <p:nvPr/>
          </p:nvSpPr>
          <p:spPr>
            <a:xfrm>
              <a:off x="5337333" y="1809023"/>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78" name="Freeform 2077">
              <a:extLst>
                <a:ext uri="{FF2B5EF4-FFF2-40B4-BE49-F238E27FC236}">
                  <a16:creationId xmlns:a16="http://schemas.microsoft.com/office/drawing/2014/main" id="{B7102773-CAF1-B15D-95FD-E04F669FB298}"/>
                </a:ext>
              </a:extLst>
            </p:cNvPr>
            <p:cNvSpPr/>
            <p:nvPr/>
          </p:nvSpPr>
          <p:spPr>
            <a:xfrm>
              <a:off x="5308758" y="1789984"/>
              <a:ext cx="28575" cy="19038"/>
            </a:xfrm>
            <a:custGeom>
              <a:avLst/>
              <a:gdLst>
                <a:gd name="connsiteX0" fmla="*/ 28575 w 28575"/>
                <a:gd name="connsiteY0" fmla="*/ 19038 h 19038"/>
                <a:gd name="connsiteX1" fmla="*/ 0 w 28575"/>
                <a:gd name="connsiteY1" fmla="*/ 0 h 19038"/>
              </a:gdLst>
              <a:ahLst/>
              <a:cxnLst>
                <a:cxn ang="0">
                  <a:pos x="connsiteX0" y="connsiteY0"/>
                </a:cxn>
                <a:cxn ang="0">
                  <a:pos x="connsiteX1" y="connsiteY1"/>
                </a:cxn>
              </a:cxnLst>
              <a:rect l="l" t="t" r="r" b="b"/>
              <a:pathLst>
                <a:path w="28575"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79" name="Freeform 2078">
              <a:extLst>
                <a:ext uri="{FF2B5EF4-FFF2-40B4-BE49-F238E27FC236}">
                  <a16:creationId xmlns:a16="http://schemas.microsoft.com/office/drawing/2014/main" id="{D46682C2-DBB1-AB74-E401-8AC9B3EAB9BD}"/>
                </a:ext>
              </a:extLst>
            </p:cNvPr>
            <p:cNvSpPr/>
            <p:nvPr/>
          </p:nvSpPr>
          <p:spPr>
            <a:xfrm>
              <a:off x="5308758" y="1685273"/>
              <a:ext cx="9525" cy="104711"/>
            </a:xfrm>
            <a:custGeom>
              <a:avLst/>
              <a:gdLst>
                <a:gd name="connsiteX0" fmla="*/ 0 w 9525"/>
                <a:gd name="connsiteY0" fmla="*/ 104711 h 104711"/>
                <a:gd name="connsiteX1" fmla="*/ 0 w 9525"/>
                <a:gd name="connsiteY1" fmla="*/ 0 h 104711"/>
              </a:gdLst>
              <a:ahLst/>
              <a:cxnLst>
                <a:cxn ang="0">
                  <a:pos x="connsiteX0" y="connsiteY0"/>
                </a:cxn>
                <a:cxn ang="0">
                  <a:pos x="connsiteX1" y="connsiteY1"/>
                </a:cxn>
              </a:cxnLst>
              <a:rect l="l" t="t" r="r" b="b"/>
              <a:pathLst>
                <a:path w="9525" h="104711">
                  <a:moveTo>
                    <a:pt x="0"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80" name="Freeform 2079">
              <a:extLst>
                <a:ext uri="{FF2B5EF4-FFF2-40B4-BE49-F238E27FC236}">
                  <a16:creationId xmlns:a16="http://schemas.microsoft.com/office/drawing/2014/main" id="{2A7C4C61-F6A2-650C-4805-AC2E54B96829}"/>
                </a:ext>
              </a:extLst>
            </p:cNvPr>
            <p:cNvSpPr/>
            <p:nvPr/>
          </p:nvSpPr>
          <p:spPr>
            <a:xfrm>
              <a:off x="5194458" y="1685273"/>
              <a:ext cx="114300" cy="9519"/>
            </a:xfrm>
            <a:custGeom>
              <a:avLst/>
              <a:gdLst>
                <a:gd name="connsiteX0" fmla="*/ 114300 w 114300"/>
                <a:gd name="connsiteY0" fmla="*/ 0 h 9519"/>
                <a:gd name="connsiteX1" fmla="*/ 0 w 114300"/>
                <a:gd name="connsiteY1" fmla="*/ 0 h 9519"/>
              </a:gdLst>
              <a:ahLst/>
              <a:cxnLst>
                <a:cxn ang="0">
                  <a:pos x="connsiteX0" y="connsiteY0"/>
                </a:cxn>
                <a:cxn ang="0">
                  <a:pos x="connsiteX1" y="connsiteY1"/>
                </a:cxn>
              </a:cxnLst>
              <a:rect l="l" t="t" r="r" b="b"/>
              <a:pathLst>
                <a:path w="114300" h="9519">
                  <a:moveTo>
                    <a:pt x="11430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81" name="Freeform 2080">
              <a:extLst>
                <a:ext uri="{FF2B5EF4-FFF2-40B4-BE49-F238E27FC236}">
                  <a16:creationId xmlns:a16="http://schemas.microsoft.com/office/drawing/2014/main" id="{884A9549-44AD-C1F1-C506-337AA3DF92D6}"/>
                </a:ext>
              </a:extLst>
            </p:cNvPr>
            <p:cNvSpPr/>
            <p:nvPr/>
          </p:nvSpPr>
          <p:spPr>
            <a:xfrm>
              <a:off x="5194458" y="1285467"/>
              <a:ext cx="9525" cy="399806"/>
            </a:xfrm>
            <a:custGeom>
              <a:avLst/>
              <a:gdLst>
                <a:gd name="connsiteX0" fmla="*/ 0 w 9525"/>
                <a:gd name="connsiteY0" fmla="*/ 399806 h 399806"/>
                <a:gd name="connsiteX1" fmla="*/ 0 w 9525"/>
                <a:gd name="connsiteY1" fmla="*/ 0 h 399806"/>
              </a:gdLst>
              <a:ahLst/>
              <a:cxnLst>
                <a:cxn ang="0">
                  <a:pos x="connsiteX0" y="connsiteY0"/>
                </a:cxn>
                <a:cxn ang="0">
                  <a:pos x="connsiteX1" y="connsiteY1"/>
                </a:cxn>
              </a:cxnLst>
              <a:rect l="l" t="t" r="r" b="b"/>
              <a:pathLst>
                <a:path w="9525" h="399806">
                  <a:moveTo>
                    <a:pt x="0" y="39980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82" name="Freeform 2081">
              <a:extLst>
                <a:ext uri="{FF2B5EF4-FFF2-40B4-BE49-F238E27FC236}">
                  <a16:creationId xmlns:a16="http://schemas.microsoft.com/office/drawing/2014/main" id="{3695B39E-F1CE-F900-E990-E8170B16C1BB}"/>
                </a:ext>
              </a:extLst>
            </p:cNvPr>
            <p:cNvSpPr/>
            <p:nvPr/>
          </p:nvSpPr>
          <p:spPr>
            <a:xfrm>
              <a:off x="5194458" y="1285467"/>
              <a:ext cx="581025" cy="9519"/>
            </a:xfrm>
            <a:custGeom>
              <a:avLst/>
              <a:gdLst>
                <a:gd name="connsiteX0" fmla="*/ 0 w 581025"/>
                <a:gd name="connsiteY0" fmla="*/ 0 h 9519"/>
                <a:gd name="connsiteX1" fmla="*/ 581025 w 581025"/>
                <a:gd name="connsiteY1" fmla="*/ 0 h 9519"/>
              </a:gdLst>
              <a:ahLst/>
              <a:cxnLst>
                <a:cxn ang="0">
                  <a:pos x="connsiteX0" y="connsiteY0"/>
                </a:cxn>
                <a:cxn ang="0">
                  <a:pos x="connsiteX1" y="connsiteY1"/>
                </a:cxn>
              </a:cxnLst>
              <a:rect l="l" t="t" r="r" b="b"/>
              <a:pathLst>
                <a:path w="581025" h="9519">
                  <a:moveTo>
                    <a:pt x="0" y="0"/>
                  </a:moveTo>
                  <a:lnTo>
                    <a:pt x="5810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83" name="Freeform 2082">
              <a:extLst>
                <a:ext uri="{FF2B5EF4-FFF2-40B4-BE49-F238E27FC236}">
                  <a16:creationId xmlns:a16="http://schemas.microsoft.com/office/drawing/2014/main" id="{1CF78E2B-B539-92A1-A954-7988905535FE}"/>
                </a:ext>
              </a:extLst>
            </p:cNvPr>
            <p:cNvSpPr/>
            <p:nvPr/>
          </p:nvSpPr>
          <p:spPr>
            <a:xfrm>
              <a:off x="5775483" y="1285467"/>
              <a:ext cx="9525" cy="799612"/>
            </a:xfrm>
            <a:custGeom>
              <a:avLst/>
              <a:gdLst>
                <a:gd name="connsiteX0" fmla="*/ 0 w 9525"/>
                <a:gd name="connsiteY0" fmla="*/ 0 h 799612"/>
                <a:gd name="connsiteX1" fmla="*/ 0 w 9525"/>
                <a:gd name="connsiteY1" fmla="*/ 799613 h 799612"/>
              </a:gdLst>
              <a:ahLst/>
              <a:cxnLst>
                <a:cxn ang="0">
                  <a:pos x="connsiteX0" y="connsiteY0"/>
                </a:cxn>
                <a:cxn ang="0">
                  <a:pos x="connsiteX1" y="connsiteY1"/>
                </a:cxn>
              </a:cxnLst>
              <a:rect l="l" t="t" r="r" b="b"/>
              <a:pathLst>
                <a:path w="9525" h="799612">
                  <a:moveTo>
                    <a:pt x="0" y="0"/>
                  </a:moveTo>
                  <a:lnTo>
                    <a:pt x="0" y="79961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84" name="Freeform 2083">
              <a:extLst>
                <a:ext uri="{FF2B5EF4-FFF2-40B4-BE49-F238E27FC236}">
                  <a16:creationId xmlns:a16="http://schemas.microsoft.com/office/drawing/2014/main" id="{AD063C63-9C0D-6B0C-7FA0-522CC0833E17}"/>
                </a:ext>
              </a:extLst>
            </p:cNvPr>
            <p:cNvSpPr/>
            <p:nvPr/>
          </p:nvSpPr>
          <p:spPr>
            <a:xfrm>
              <a:off x="6242208" y="4769493"/>
              <a:ext cx="571500" cy="618747"/>
            </a:xfrm>
            <a:custGeom>
              <a:avLst/>
              <a:gdLst>
                <a:gd name="connsiteX0" fmla="*/ 514350 w 571500"/>
                <a:gd name="connsiteY0" fmla="*/ 485479 h 618747"/>
                <a:gd name="connsiteX1" fmla="*/ 428625 w 571500"/>
                <a:gd name="connsiteY1" fmla="*/ 485479 h 618747"/>
                <a:gd name="connsiteX2" fmla="*/ 428625 w 571500"/>
                <a:gd name="connsiteY2" fmla="*/ 504517 h 618747"/>
                <a:gd name="connsiteX3" fmla="*/ 390525 w 571500"/>
                <a:gd name="connsiteY3" fmla="*/ 533075 h 618747"/>
                <a:gd name="connsiteX4" fmla="*/ 361950 w 571500"/>
                <a:gd name="connsiteY4" fmla="*/ 599709 h 618747"/>
                <a:gd name="connsiteX5" fmla="*/ 295275 w 571500"/>
                <a:gd name="connsiteY5" fmla="*/ 618748 h 618747"/>
                <a:gd name="connsiteX6" fmla="*/ 228600 w 571500"/>
                <a:gd name="connsiteY6" fmla="*/ 599709 h 618747"/>
                <a:gd name="connsiteX7" fmla="*/ 228600 w 571500"/>
                <a:gd name="connsiteY7" fmla="*/ 580671 h 618747"/>
                <a:gd name="connsiteX8" fmla="*/ 247650 w 571500"/>
                <a:gd name="connsiteY8" fmla="*/ 542594 h 618747"/>
                <a:gd name="connsiteX9" fmla="*/ 209550 w 571500"/>
                <a:gd name="connsiteY9" fmla="*/ 466441 h 618747"/>
                <a:gd name="connsiteX10" fmla="*/ 171450 w 571500"/>
                <a:gd name="connsiteY10" fmla="*/ 428364 h 618747"/>
                <a:gd name="connsiteX11" fmla="*/ 85725 w 571500"/>
                <a:gd name="connsiteY11" fmla="*/ 437883 h 618747"/>
                <a:gd name="connsiteX12" fmla="*/ 57150 w 571500"/>
                <a:gd name="connsiteY12" fmla="*/ 456921 h 618747"/>
                <a:gd name="connsiteX13" fmla="*/ 38100 w 571500"/>
                <a:gd name="connsiteY13" fmla="*/ 437883 h 618747"/>
                <a:gd name="connsiteX14" fmla="*/ 0 w 571500"/>
                <a:gd name="connsiteY14" fmla="*/ 428364 h 618747"/>
                <a:gd name="connsiteX15" fmla="*/ 0 w 571500"/>
                <a:gd name="connsiteY15" fmla="*/ 409325 h 618747"/>
                <a:gd name="connsiteX16" fmla="*/ 66675 w 571500"/>
                <a:gd name="connsiteY16" fmla="*/ 361729 h 618747"/>
                <a:gd name="connsiteX17" fmla="*/ 123825 w 571500"/>
                <a:gd name="connsiteY17" fmla="*/ 361729 h 618747"/>
                <a:gd name="connsiteX18" fmla="*/ 123825 w 571500"/>
                <a:gd name="connsiteY18" fmla="*/ 323653 h 618747"/>
                <a:gd name="connsiteX19" fmla="*/ 133350 w 571500"/>
                <a:gd name="connsiteY19" fmla="*/ 323653 h 618747"/>
                <a:gd name="connsiteX20" fmla="*/ 19050 w 571500"/>
                <a:gd name="connsiteY20" fmla="*/ 0 h 618747"/>
                <a:gd name="connsiteX21" fmla="*/ 561975 w 571500"/>
                <a:gd name="connsiteY21" fmla="*/ 0 h 618747"/>
                <a:gd name="connsiteX22" fmla="*/ 571500 w 571500"/>
                <a:gd name="connsiteY22" fmla="*/ 295095 h 618747"/>
                <a:gd name="connsiteX23" fmla="*/ 533400 w 571500"/>
                <a:gd name="connsiteY23" fmla="*/ 437883 h 618747"/>
                <a:gd name="connsiteX24" fmla="*/ 514350 w 571500"/>
                <a:gd name="connsiteY24" fmla="*/ 437883 h 618747"/>
                <a:gd name="connsiteX25" fmla="*/ 504825 w 571500"/>
                <a:gd name="connsiteY25" fmla="*/ 466441 h 618747"/>
                <a:gd name="connsiteX26" fmla="*/ 514350 w 571500"/>
                <a:gd name="connsiteY26" fmla="*/ 485479 h 618747"/>
                <a:gd name="connsiteX27" fmla="*/ 514350 w 571500"/>
                <a:gd name="connsiteY27" fmla="*/ 485479 h 618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1500" h="618747">
                  <a:moveTo>
                    <a:pt x="514350" y="485479"/>
                  </a:moveTo>
                  <a:lnTo>
                    <a:pt x="428625" y="485479"/>
                  </a:lnTo>
                  <a:lnTo>
                    <a:pt x="428625" y="504517"/>
                  </a:lnTo>
                  <a:lnTo>
                    <a:pt x="390525" y="533075"/>
                  </a:lnTo>
                  <a:lnTo>
                    <a:pt x="361950" y="599709"/>
                  </a:lnTo>
                  <a:lnTo>
                    <a:pt x="295275" y="618748"/>
                  </a:lnTo>
                  <a:lnTo>
                    <a:pt x="228600" y="599709"/>
                  </a:lnTo>
                  <a:lnTo>
                    <a:pt x="228600" y="580671"/>
                  </a:lnTo>
                  <a:lnTo>
                    <a:pt x="247650" y="542594"/>
                  </a:lnTo>
                  <a:lnTo>
                    <a:pt x="209550" y="466441"/>
                  </a:lnTo>
                  <a:lnTo>
                    <a:pt x="171450" y="428364"/>
                  </a:lnTo>
                  <a:lnTo>
                    <a:pt x="85725" y="437883"/>
                  </a:lnTo>
                  <a:lnTo>
                    <a:pt x="57150" y="456921"/>
                  </a:lnTo>
                  <a:lnTo>
                    <a:pt x="38100" y="437883"/>
                  </a:lnTo>
                  <a:lnTo>
                    <a:pt x="0" y="428364"/>
                  </a:lnTo>
                  <a:lnTo>
                    <a:pt x="0" y="409325"/>
                  </a:lnTo>
                  <a:lnTo>
                    <a:pt x="66675" y="361729"/>
                  </a:lnTo>
                  <a:lnTo>
                    <a:pt x="123825" y="361729"/>
                  </a:lnTo>
                  <a:lnTo>
                    <a:pt x="123825" y="323653"/>
                  </a:lnTo>
                  <a:lnTo>
                    <a:pt x="133350" y="323653"/>
                  </a:lnTo>
                  <a:lnTo>
                    <a:pt x="19050" y="0"/>
                  </a:lnTo>
                  <a:lnTo>
                    <a:pt x="561975" y="0"/>
                  </a:lnTo>
                  <a:lnTo>
                    <a:pt x="571500" y="295095"/>
                  </a:lnTo>
                  <a:lnTo>
                    <a:pt x="533400" y="437883"/>
                  </a:lnTo>
                  <a:lnTo>
                    <a:pt x="514350" y="437883"/>
                  </a:lnTo>
                  <a:lnTo>
                    <a:pt x="504825" y="466441"/>
                  </a:lnTo>
                  <a:lnTo>
                    <a:pt x="514350" y="485479"/>
                  </a:lnTo>
                  <a:lnTo>
                    <a:pt x="514350" y="485479"/>
                  </a:lnTo>
                  <a:close/>
                </a:path>
              </a:pathLst>
            </a:custGeom>
            <a:solidFill>
              <a:srgbClr val="CB187D"/>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85" name="Freeform 2084">
              <a:extLst>
                <a:ext uri="{FF2B5EF4-FFF2-40B4-BE49-F238E27FC236}">
                  <a16:creationId xmlns:a16="http://schemas.microsoft.com/office/drawing/2014/main" id="{99452F20-6666-7EA6-5F55-E9ED8319C5A5}"/>
                </a:ext>
              </a:extLst>
            </p:cNvPr>
            <p:cNvSpPr/>
            <p:nvPr/>
          </p:nvSpPr>
          <p:spPr>
            <a:xfrm>
              <a:off x="6670833" y="5254972"/>
              <a:ext cx="85725" cy="9519"/>
            </a:xfrm>
            <a:custGeom>
              <a:avLst/>
              <a:gdLst>
                <a:gd name="connsiteX0" fmla="*/ 85725 w 85725"/>
                <a:gd name="connsiteY0" fmla="*/ 0 h 9519"/>
                <a:gd name="connsiteX1" fmla="*/ 0 w 85725"/>
                <a:gd name="connsiteY1" fmla="*/ 0 h 9519"/>
              </a:gdLst>
              <a:ahLst/>
              <a:cxnLst>
                <a:cxn ang="0">
                  <a:pos x="connsiteX0" y="connsiteY0"/>
                </a:cxn>
                <a:cxn ang="0">
                  <a:pos x="connsiteX1" y="connsiteY1"/>
                </a:cxn>
              </a:cxnLst>
              <a:rect l="l" t="t" r="r" b="b"/>
              <a:pathLst>
                <a:path w="85725" h="9519">
                  <a:moveTo>
                    <a:pt x="857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86" name="Freeform 2085">
              <a:extLst>
                <a:ext uri="{FF2B5EF4-FFF2-40B4-BE49-F238E27FC236}">
                  <a16:creationId xmlns:a16="http://schemas.microsoft.com/office/drawing/2014/main" id="{44BD1383-A3EC-FDD7-1A80-1CE6A266C6C2}"/>
                </a:ext>
              </a:extLst>
            </p:cNvPr>
            <p:cNvSpPr/>
            <p:nvPr/>
          </p:nvSpPr>
          <p:spPr>
            <a:xfrm>
              <a:off x="6670833" y="5254972"/>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87" name="Freeform 2086">
              <a:extLst>
                <a:ext uri="{FF2B5EF4-FFF2-40B4-BE49-F238E27FC236}">
                  <a16:creationId xmlns:a16="http://schemas.microsoft.com/office/drawing/2014/main" id="{E10FC535-E31C-B695-A3C1-9FFA52A857FC}"/>
                </a:ext>
              </a:extLst>
            </p:cNvPr>
            <p:cNvSpPr/>
            <p:nvPr/>
          </p:nvSpPr>
          <p:spPr>
            <a:xfrm>
              <a:off x="6632733" y="5274010"/>
              <a:ext cx="38100" cy="28557"/>
            </a:xfrm>
            <a:custGeom>
              <a:avLst/>
              <a:gdLst>
                <a:gd name="connsiteX0" fmla="*/ 38100 w 38100"/>
                <a:gd name="connsiteY0" fmla="*/ 0 h 28557"/>
                <a:gd name="connsiteX1" fmla="*/ 0 w 38100"/>
                <a:gd name="connsiteY1" fmla="*/ 28558 h 28557"/>
              </a:gdLst>
              <a:ahLst/>
              <a:cxnLst>
                <a:cxn ang="0">
                  <a:pos x="connsiteX0" y="connsiteY0"/>
                </a:cxn>
                <a:cxn ang="0">
                  <a:pos x="connsiteX1" y="connsiteY1"/>
                </a:cxn>
              </a:cxnLst>
              <a:rect l="l" t="t" r="r" b="b"/>
              <a:pathLst>
                <a:path w="38100" h="28557">
                  <a:moveTo>
                    <a:pt x="3810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88" name="Freeform 2087">
              <a:extLst>
                <a:ext uri="{FF2B5EF4-FFF2-40B4-BE49-F238E27FC236}">
                  <a16:creationId xmlns:a16="http://schemas.microsoft.com/office/drawing/2014/main" id="{F89F1207-613F-CC75-DD12-6F93A2072781}"/>
                </a:ext>
              </a:extLst>
            </p:cNvPr>
            <p:cNvSpPr/>
            <p:nvPr/>
          </p:nvSpPr>
          <p:spPr>
            <a:xfrm>
              <a:off x="6604158" y="5302568"/>
              <a:ext cx="28575" cy="66634"/>
            </a:xfrm>
            <a:custGeom>
              <a:avLst/>
              <a:gdLst>
                <a:gd name="connsiteX0" fmla="*/ 28575 w 28575"/>
                <a:gd name="connsiteY0" fmla="*/ 0 h 66634"/>
                <a:gd name="connsiteX1" fmla="*/ 0 w 28575"/>
                <a:gd name="connsiteY1" fmla="*/ 66634 h 66634"/>
              </a:gdLst>
              <a:ahLst/>
              <a:cxnLst>
                <a:cxn ang="0">
                  <a:pos x="connsiteX0" y="connsiteY0"/>
                </a:cxn>
                <a:cxn ang="0">
                  <a:pos x="connsiteX1" y="connsiteY1"/>
                </a:cxn>
              </a:cxnLst>
              <a:rect l="l" t="t" r="r" b="b"/>
              <a:pathLst>
                <a:path w="28575" h="66634">
                  <a:moveTo>
                    <a:pt x="28575"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89" name="Freeform 2088">
              <a:extLst>
                <a:ext uri="{FF2B5EF4-FFF2-40B4-BE49-F238E27FC236}">
                  <a16:creationId xmlns:a16="http://schemas.microsoft.com/office/drawing/2014/main" id="{8C97CFDC-D96B-2BC2-9C3D-588426DD1AB8}"/>
                </a:ext>
              </a:extLst>
            </p:cNvPr>
            <p:cNvSpPr/>
            <p:nvPr/>
          </p:nvSpPr>
          <p:spPr>
            <a:xfrm>
              <a:off x="6537483" y="5369202"/>
              <a:ext cx="66675" cy="19038"/>
            </a:xfrm>
            <a:custGeom>
              <a:avLst/>
              <a:gdLst>
                <a:gd name="connsiteX0" fmla="*/ 66675 w 66675"/>
                <a:gd name="connsiteY0" fmla="*/ 0 h 19038"/>
                <a:gd name="connsiteX1" fmla="*/ 0 w 66675"/>
                <a:gd name="connsiteY1" fmla="*/ 19038 h 19038"/>
              </a:gdLst>
              <a:ahLst/>
              <a:cxnLst>
                <a:cxn ang="0">
                  <a:pos x="connsiteX0" y="connsiteY0"/>
                </a:cxn>
                <a:cxn ang="0">
                  <a:pos x="connsiteX1" y="connsiteY1"/>
                </a:cxn>
              </a:cxnLst>
              <a:rect l="l" t="t" r="r" b="b"/>
              <a:pathLst>
                <a:path w="66675" h="19038">
                  <a:moveTo>
                    <a:pt x="6667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90" name="Freeform 2089">
              <a:extLst>
                <a:ext uri="{FF2B5EF4-FFF2-40B4-BE49-F238E27FC236}">
                  <a16:creationId xmlns:a16="http://schemas.microsoft.com/office/drawing/2014/main" id="{93754A50-7678-0FAD-15B9-D904E5BF775C}"/>
                </a:ext>
              </a:extLst>
            </p:cNvPr>
            <p:cNvSpPr/>
            <p:nvPr/>
          </p:nvSpPr>
          <p:spPr>
            <a:xfrm>
              <a:off x="6470808" y="5369202"/>
              <a:ext cx="66675" cy="19038"/>
            </a:xfrm>
            <a:custGeom>
              <a:avLst/>
              <a:gdLst>
                <a:gd name="connsiteX0" fmla="*/ 66675 w 66675"/>
                <a:gd name="connsiteY0" fmla="*/ 19038 h 19038"/>
                <a:gd name="connsiteX1" fmla="*/ 0 w 66675"/>
                <a:gd name="connsiteY1" fmla="*/ 0 h 19038"/>
              </a:gdLst>
              <a:ahLst/>
              <a:cxnLst>
                <a:cxn ang="0">
                  <a:pos x="connsiteX0" y="connsiteY0"/>
                </a:cxn>
                <a:cxn ang="0">
                  <a:pos x="connsiteX1" y="connsiteY1"/>
                </a:cxn>
              </a:cxnLst>
              <a:rect l="l" t="t" r="r" b="b"/>
              <a:pathLst>
                <a:path w="66675" h="19038">
                  <a:moveTo>
                    <a:pt x="666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91" name="Freeform 2090">
              <a:extLst>
                <a:ext uri="{FF2B5EF4-FFF2-40B4-BE49-F238E27FC236}">
                  <a16:creationId xmlns:a16="http://schemas.microsoft.com/office/drawing/2014/main" id="{97A382D2-7A7D-D27D-AC71-182496147C74}"/>
                </a:ext>
              </a:extLst>
            </p:cNvPr>
            <p:cNvSpPr/>
            <p:nvPr/>
          </p:nvSpPr>
          <p:spPr>
            <a:xfrm>
              <a:off x="6470808" y="5350164"/>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92" name="Freeform 2091">
              <a:extLst>
                <a:ext uri="{FF2B5EF4-FFF2-40B4-BE49-F238E27FC236}">
                  <a16:creationId xmlns:a16="http://schemas.microsoft.com/office/drawing/2014/main" id="{92460D0A-70BB-1CC8-A78F-BE84F6AF199A}"/>
                </a:ext>
              </a:extLst>
            </p:cNvPr>
            <p:cNvSpPr/>
            <p:nvPr/>
          </p:nvSpPr>
          <p:spPr>
            <a:xfrm>
              <a:off x="6470808" y="5312087"/>
              <a:ext cx="19050" cy="38076"/>
            </a:xfrm>
            <a:custGeom>
              <a:avLst/>
              <a:gdLst>
                <a:gd name="connsiteX0" fmla="*/ 0 w 19050"/>
                <a:gd name="connsiteY0" fmla="*/ 38077 h 38076"/>
                <a:gd name="connsiteX1" fmla="*/ 19050 w 19050"/>
                <a:gd name="connsiteY1" fmla="*/ 0 h 38076"/>
              </a:gdLst>
              <a:ahLst/>
              <a:cxnLst>
                <a:cxn ang="0">
                  <a:pos x="connsiteX0" y="connsiteY0"/>
                </a:cxn>
                <a:cxn ang="0">
                  <a:pos x="connsiteX1" y="connsiteY1"/>
                </a:cxn>
              </a:cxnLst>
              <a:rect l="l" t="t" r="r" b="b"/>
              <a:pathLst>
                <a:path w="19050" h="38076">
                  <a:moveTo>
                    <a:pt x="0" y="38077"/>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93" name="Freeform 2092">
              <a:extLst>
                <a:ext uri="{FF2B5EF4-FFF2-40B4-BE49-F238E27FC236}">
                  <a16:creationId xmlns:a16="http://schemas.microsoft.com/office/drawing/2014/main" id="{551573F8-808F-B7EB-E266-DEE817E9E846}"/>
                </a:ext>
              </a:extLst>
            </p:cNvPr>
            <p:cNvSpPr/>
            <p:nvPr/>
          </p:nvSpPr>
          <p:spPr>
            <a:xfrm>
              <a:off x="6451758" y="5235933"/>
              <a:ext cx="38100" cy="76153"/>
            </a:xfrm>
            <a:custGeom>
              <a:avLst/>
              <a:gdLst>
                <a:gd name="connsiteX0" fmla="*/ 38100 w 38100"/>
                <a:gd name="connsiteY0" fmla="*/ 76154 h 76153"/>
                <a:gd name="connsiteX1" fmla="*/ 0 w 38100"/>
                <a:gd name="connsiteY1" fmla="*/ 0 h 76153"/>
              </a:gdLst>
              <a:ahLst/>
              <a:cxnLst>
                <a:cxn ang="0">
                  <a:pos x="connsiteX0" y="connsiteY0"/>
                </a:cxn>
                <a:cxn ang="0">
                  <a:pos x="connsiteX1" y="connsiteY1"/>
                </a:cxn>
              </a:cxnLst>
              <a:rect l="l" t="t" r="r" b="b"/>
              <a:pathLst>
                <a:path w="38100" h="76153">
                  <a:moveTo>
                    <a:pt x="3810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94" name="Freeform 2093">
              <a:extLst>
                <a:ext uri="{FF2B5EF4-FFF2-40B4-BE49-F238E27FC236}">
                  <a16:creationId xmlns:a16="http://schemas.microsoft.com/office/drawing/2014/main" id="{0309540A-C939-3B16-890B-67C45E4626F7}"/>
                </a:ext>
              </a:extLst>
            </p:cNvPr>
            <p:cNvSpPr/>
            <p:nvPr/>
          </p:nvSpPr>
          <p:spPr>
            <a:xfrm>
              <a:off x="6413658" y="5197856"/>
              <a:ext cx="38100" cy="38076"/>
            </a:xfrm>
            <a:custGeom>
              <a:avLst/>
              <a:gdLst>
                <a:gd name="connsiteX0" fmla="*/ 38100 w 38100"/>
                <a:gd name="connsiteY0" fmla="*/ 38077 h 38076"/>
                <a:gd name="connsiteX1" fmla="*/ 0 w 38100"/>
                <a:gd name="connsiteY1" fmla="*/ 0 h 38076"/>
              </a:gdLst>
              <a:ahLst/>
              <a:cxnLst>
                <a:cxn ang="0">
                  <a:pos x="connsiteX0" y="connsiteY0"/>
                </a:cxn>
                <a:cxn ang="0">
                  <a:pos x="connsiteX1" y="connsiteY1"/>
                </a:cxn>
              </a:cxnLst>
              <a:rect l="l" t="t" r="r" b="b"/>
              <a:pathLst>
                <a:path w="38100" h="38076">
                  <a:moveTo>
                    <a:pt x="3810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95" name="Freeform 2094">
              <a:extLst>
                <a:ext uri="{FF2B5EF4-FFF2-40B4-BE49-F238E27FC236}">
                  <a16:creationId xmlns:a16="http://schemas.microsoft.com/office/drawing/2014/main" id="{F56F65BB-A06A-25E1-0D09-37DEC1CCFBF4}"/>
                </a:ext>
              </a:extLst>
            </p:cNvPr>
            <p:cNvSpPr/>
            <p:nvPr/>
          </p:nvSpPr>
          <p:spPr>
            <a:xfrm>
              <a:off x="6327933" y="5197856"/>
              <a:ext cx="85725" cy="9519"/>
            </a:xfrm>
            <a:custGeom>
              <a:avLst/>
              <a:gdLst>
                <a:gd name="connsiteX0" fmla="*/ 85725 w 85725"/>
                <a:gd name="connsiteY0" fmla="*/ 0 h 9519"/>
                <a:gd name="connsiteX1" fmla="*/ 0 w 85725"/>
                <a:gd name="connsiteY1" fmla="*/ 9519 h 9519"/>
              </a:gdLst>
              <a:ahLst/>
              <a:cxnLst>
                <a:cxn ang="0">
                  <a:pos x="connsiteX0" y="connsiteY0"/>
                </a:cxn>
                <a:cxn ang="0">
                  <a:pos x="connsiteX1" y="connsiteY1"/>
                </a:cxn>
              </a:cxnLst>
              <a:rect l="l" t="t" r="r" b="b"/>
              <a:pathLst>
                <a:path w="85725" h="9519">
                  <a:moveTo>
                    <a:pt x="857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96" name="Freeform 2095">
              <a:extLst>
                <a:ext uri="{FF2B5EF4-FFF2-40B4-BE49-F238E27FC236}">
                  <a16:creationId xmlns:a16="http://schemas.microsoft.com/office/drawing/2014/main" id="{E930C986-8563-E9D7-09FC-7B62F3239F70}"/>
                </a:ext>
              </a:extLst>
            </p:cNvPr>
            <p:cNvSpPr/>
            <p:nvPr/>
          </p:nvSpPr>
          <p:spPr>
            <a:xfrm>
              <a:off x="6299358" y="5207376"/>
              <a:ext cx="28575" cy="19038"/>
            </a:xfrm>
            <a:custGeom>
              <a:avLst/>
              <a:gdLst>
                <a:gd name="connsiteX0" fmla="*/ 28575 w 28575"/>
                <a:gd name="connsiteY0" fmla="*/ 0 h 19038"/>
                <a:gd name="connsiteX1" fmla="*/ 0 w 28575"/>
                <a:gd name="connsiteY1" fmla="*/ 19038 h 19038"/>
              </a:gdLst>
              <a:ahLst/>
              <a:cxnLst>
                <a:cxn ang="0">
                  <a:pos x="connsiteX0" y="connsiteY0"/>
                </a:cxn>
                <a:cxn ang="0">
                  <a:pos x="connsiteX1" y="connsiteY1"/>
                </a:cxn>
              </a:cxnLst>
              <a:rect l="l" t="t" r="r" b="b"/>
              <a:pathLst>
                <a:path w="28575" h="19038">
                  <a:moveTo>
                    <a:pt x="2857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97" name="Freeform 2096">
              <a:extLst>
                <a:ext uri="{FF2B5EF4-FFF2-40B4-BE49-F238E27FC236}">
                  <a16:creationId xmlns:a16="http://schemas.microsoft.com/office/drawing/2014/main" id="{25723FD1-D14D-061C-0691-2EAE5517145F}"/>
                </a:ext>
              </a:extLst>
            </p:cNvPr>
            <p:cNvSpPr/>
            <p:nvPr/>
          </p:nvSpPr>
          <p:spPr>
            <a:xfrm>
              <a:off x="6280308" y="5207376"/>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98" name="Freeform 2097">
              <a:extLst>
                <a:ext uri="{FF2B5EF4-FFF2-40B4-BE49-F238E27FC236}">
                  <a16:creationId xmlns:a16="http://schemas.microsoft.com/office/drawing/2014/main" id="{E751B8BB-93C6-6F59-27B6-C13C113D5FD3}"/>
                </a:ext>
              </a:extLst>
            </p:cNvPr>
            <p:cNvSpPr/>
            <p:nvPr/>
          </p:nvSpPr>
          <p:spPr>
            <a:xfrm>
              <a:off x="6242208" y="5197856"/>
              <a:ext cx="38100" cy="9519"/>
            </a:xfrm>
            <a:custGeom>
              <a:avLst/>
              <a:gdLst>
                <a:gd name="connsiteX0" fmla="*/ 38100 w 38100"/>
                <a:gd name="connsiteY0" fmla="*/ 9519 h 9519"/>
                <a:gd name="connsiteX1" fmla="*/ 0 w 38100"/>
                <a:gd name="connsiteY1" fmla="*/ 0 h 9519"/>
              </a:gdLst>
              <a:ahLst/>
              <a:cxnLst>
                <a:cxn ang="0">
                  <a:pos x="connsiteX0" y="connsiteY0"/>
                </a:cxn>
                <a:cxn ang="0">
                  <a:pos x="connsiteX1" y="connsiteY1"/>
                </a:cxn>
              </a:cxnLst>
              <a:rect l="l" t="t" r="r" b="b"/>
              <a:pathLst>
                <a:path w="38100" h="9519">
                  <a:moveTo>
                    <a:pt x="3810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99" name="Freeform 2098">
              <a:extLst>
                <a:ext uri="{FF2B5EF4-FFF2-40B4-BE49-F238E27FC236}">
                  <a16:creationId xmlns:a16="http://schemas.microsoft.com/office/drawing/2014/main" id="{BAA086D7-30D9-A826-251F-F8D3B72197C4}"/>
                </a:ext>
              </a:extLst>
            </p:cNvPr>
            <p:cNvSpPr/>
            <p:nvPr/>
          </p:nvSpPr>
          <p:spPr>
            <a:xfrm>
              <a:off x="6242208" y="5178818"/>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00" name="Freeform 2099">
              <a:extLst>
                <a:ext uri="{FF2B5EF4-FFF2-40B4-BE49-F238E27FC236}">
                  <a16:creationId xmlns:a16="http://schemas.microsoft.com/office/drawing/2014/main" id="{0AECA5F6-CAE0-9F1D-E656-464D9E474B94}"/>
                </a:ext>
              </a:extLst>
            </p:cNvPr>
            <p:cNvSpPr/>
            <p:nvPr/>
          </p:nvSpPr>
          <p:spPr>
            <a:xfrm>
              <a:off x="6242208" y="5131222"/>
              <a:ext cx="66675" cy="47595"/>
            </a:xfrm>
            <a:custGeom>
              <a:avLst/>
              <a:gdLst>
                <a:gd name="connsiteX0" fmla="*/ 0 w 66675"/>
                <a:gd name="connsiteY0" fmla="*/ 47596 h 47595"/>
                <a:gd name="connsiteX1" fmla="*/ 66675 w 66675"/>
                <a:gd name="connsiteY1" fmla="*/ 0 h 47595"/>
              </a:gdLst>
              <a:ahLst/>
              <a:cxnLst>
                <a:cxn ang="0">
                  <a:pos x="connsiteX0" y="connsiteY0"/>
                </a:cxn>
                <a:cxn ang="0">
                  <a:pos x="connsiteX1" y="connsiteY1"/>
                </a:cxn>
              </a:cxnLst>
              <a:rect l="l" t="t" r="r" b="b"/>
              <a:pathLst>
                <a:path w="66675" h="47595">
                  <a:moveTo>
                    <a:pt x="0" y="47596"/>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01" name="Freeform 2100">
              <a:extLst>
                <a:ext uri="{FF2B5EF4-FFF2-40B4-BE49-F238E27FC236}">
                  <a16:creationId xmlns:a16="http://schemas.microsoft.com/office/drawing/2014/main" id="{907AA59A-D38A-7CD2-F812-1AF1342F1935}"/>
                </a:ext>
              </a:extLst>
            </p:cNvPr>
            <p:cNvSpPr/>
            <p:nvPr/>
          </p:nvSpPr>
          <p:spPr>
            <a:xfrm>
              <a:off x="6308883" y="5131222"/>
              <a:ext cx="57150" cy="9519"/>
            </a:xfrm>
            <a:custGeom>
              <a:avLst/>
              <a:gdLst>
                <a:gd name="connsiteX0" fmla="*/ 0 w 57150"/>
                <a:gd name="connsiteY0" fmla="*/ 0 h 9519"/>
                <a:gd name="connsiteX1" fmla="*/ 57150 w 57150"/>
                <a:gd name="connsiteY1" fmla="*/ 0 h 9519"/>
              </a:gdLst>
              <a:ahLst/>
              <a:cxnLst>
                <a:cxn ang="0">
                  <a:pos x="connsiteX0" y="connsiteY0"/>
                </a:cxn>
                <a:cxn ang="0">
                  <a:pos x="connsiteX1" y="connsiteY1"/>
                </a:cxn>
              </a:cxnLst>
              <a:rect l="l" t="t" r="r" b="b"/>
              <a:pathLst>
                <a:path w="57150" h="9519">
                  <a:moveTo>
                    <a:pt x="0" y="0"/>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02" name="Freeform 2101">
              <a:extLst>
                <a:ext uri="{FF2B5EF4-FFF2-40B4-BE49-F238E27FC236}">
                  <a16:creationId xmlns:a16="http://schemas.microsoft.com/office/drawing/2014/main" id="{B02B4F3D-55A8-32B5-B41E-4A3FCD291768}"/>
                </a:ext>
              </a:extLst>
            </p:cNvPr>
            <p:cNvSpPr/>
            <p:nvPr/>
          </p:nvSpPr>
          <p:spPr>
            <a:xfrm>
              <a:off x="6366033" y="5093145"/>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03" name="Freeform 2102">
              <a:extLst>
                <a:ext uri="{FF2B5EF4-FFF2-40B4-BE49-F238E27FC236}">
                  <a16:creationId xmlns:a16="http://schemas.microsoft.com/office/drawing/2014/main" id="{605A4152-7799-F9F5-1742-43E9A0846B25}"/>
                </a:ext>
              </a:extLst>
            </p:cNvPr>
            <p:cNvSpPr/>
            <p:nvPr/>
          </p:nvSpPr>
          <p:spPr>
            <a:xfrm>
              <a:off x="6366033" y="5093145"/>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04" name="Freeform 2103">
              <a:extLst>
                <a:ext uri="{FF2B5EF4-FFF2-40B4-BE49-F238E27FC236}">
                  <a16:creationId xmlns:a16="http://schemas.microsoft.com/office/drawing/2014/main" id="{141F8CC8-AAF0-8BF0-5C0D-3C23E98CCDFA}"/>
                </a:ext>
              </a:extLst>
            </p:cNvPr>
            <p:cNvSpPr/>
            <p:nvPr/>
          </p:nvSpPr>
          <p:spPr>
            <a:xfrm>
              <a:off x="6261258" y="4769493"/>
              <a:ext cx="114300" cy="323652"/>
            </a:xfrm>
            <a:custGeom>
              <a:avLst/>
              <a:gdLst>
                <a:gd name="connsiteX0" fmla="*/ 114300 w 114300"/>
                <a:gd name="connsiteY0" fmla="*/ 323653 h 323652"/>
                <a:gd name="connsiteX1" fmla="*/ 0 w 114300"/>
                <a:gd name="connsiteY1" fmla="*/ 0 h 323652"/>
              </a:gdLst>
              <a:ahLst/>
              <a:cxnLst>
                <a:cxn ang="0">
                  <a:pos x="connsiteX0" y="connsiteY0"/>
                </a:cxn>
                <a:cxn ang="0">
                  <a:pos x="connsiteX1" y="connsiteY1"/>
                </a:cxn>
              </a:cxnLst>
              <a:rect l="l" t="t" r="r" b="b"/>
              <a:pathLst>
                <a:path w="114300" h="323652">
                  <a:moveTo>
                    <a:pt x="114300" y="32365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05" name="Freeform 2104">
              <a:extLst>
                <a:ext uri="{FF2B5EF4-FFF2-40B4-BE49-F238E27FC236}">
                  <a16:creationId xmlns:a16="http://schemas.microsoft.com/office/drawing/2014/main" id="{8CED1B69-9795-3B3C-6AD9-9464BA5A5D51}"/>
                </a:ext>
              </a:extLst>
            </p:cNvPr>
            <p:cNvSpPr/>
            <p:nvPr/>
          </p:nvSpPr>
          <p:spPr>
            <a:xfrm>
              <a:off x="6261258" y="4769493"/>
              <a:ext cx="542925" cy="9519"/>
            </a:xfrm>
            <a:custGeom>
              <a:avLst/>
              <a:gdLst>
                <a:gd name="connsiteX0" fmla="*/ 0 w 542925"/>
                <a:gd name="connsiteY0" fmla="*/ 0 h 9519"/>
                <a:gd name="connsiteX1" fmla="*/ 542925 w 542925"/>
                <a:gd name="connsiteY1" fmla="*/ 0 h 9519"/>
              </a:gdLst>
              <a:ahLst/>
              <a:cxnLst>
                <a:cxn ang="0">
                  <a:pos x="connsiteX0" y="connsiteY0"/>
                </a:cxn>
                <a:cxn ang="0">
                  <a:pos x="connsiteX1" y="connsiteY1"/>
                </a:cxn>
              </a:cxnLst>
              <a:rect l="l" t="t" r="r" b="b"/>
              <a:pathLst>
                <a:path w="542925" h="9519">
                  <a:moveTo>
                    <a:pt x="0" y="0"/>
                  </a:moveTo>
                  <a:lnTo>
                    <a:pt x="5429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06" name="Freeform 2105">
              <a:extLst>
                <a:ext uri="{FF2B5EF4-FFF2-40B4-BE49-F238E27FC236}">
                  <a16:creationId xmlns:a16="http://schemas.microsoft.com/office/drawing/2014/main" id="{02F4256D-D82E-AEA8-EFA1-C482E38DD10D}"/>
                </a:ext>
              </a:extLst>
            </p:cNvPr>
            <p:cNvSpPr/>
            <p:nvPr/>
          </p:nvSpPr>
          <p:spPr>
            <a:xfrm>
              <a:off x="6804183" y="4769493"/>
              <a:ext cx="9525" cy="295095"/>
            </a:xfrm>
            <a:custGeom>
              <a:avLst/>
              <a:gdLst>
                <a:gd name="connsiteX0" fmla="*/ 0 w 9525"/>
                <a:gd name="connsiteY0" fmla="*/ 0 h 295095"/>
                <a:gd name="connsiteX1" fmla="*/ 9525 w 9525"/>
                <a:gd name="connsiteY1" fmla="*/ 295095 h 295095"/>
              </a:gdLst>
              <a:ahLst/>
              <a:cxnLst>
                <a:cxn ang="0">
                  <a:pos x="connsiteX0" y="connsiteY0"/>
                </a:cxn>
                <a:cxn ang="0">
                  <a:pos x="connsiteX1" y="connsiteY1"/>
                </a:cxn>
              </a:cxnLst>
              <a:rect l="l" t="t" r="r" b="b"/>
              <a:pathLst>
                <a:path w="9525" h="295095">
                  <a:moveTo>
                    <a:pt x="0" y="0"/>
                  </a:moveTo>
                  <a:lnTo>
                    <a:pt x="9525" y="29509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07" name="Freeform 2106">
              <a:extLst>
                <a:ext uri="{FF2B5EF4-FFF2-40B4-BE49-F238E27FC236}">
                  <a16:creationId xmlns:a16="http://schemas.microsoft.com/office/drawing/2014/main" id="{51B8ADF7-DE4B-FF38-B1A0-63DE55803F40}"/>
                </a:ext>
              </a:extLst>
            </p:cNvPr>
            <p:cNvSpPr/>
            <p:nvPr/>
          </p:nvSpPr>
          <p:spPr>
            <a:xfrm>
              <a:off x="6775608" y="5064588"/>
              <a:ext cx="38100" cy="142787"/>
            </a:xfrm>
            <a:custGeom>
              <a:avLst/>
              <a:gdLst>
                <a:gd name="connsiteX0" fmla="*/ 38100 w 38100"/>
                <a:gd name="connsiteY0" fmla="*/ 0 h 142787"/>
                <a:gd name="connsiteX1" fmla="*/ 0 w 38100"/>
                <a:gd name="connsiteY1" fmla="*/ 142788 h 142787"/>
              </a:gdLst>
              <a:ahLst/>
              <a:cxnLst>
                <a:cxn ang="0">
                  <a:pos x="connsiteX0" y="connsiteY0"/>
                </a:cxn>
                <a:cxn ang="0">
                  <a:pos x="connsiteX1" y="connsiteY1"/>
                </a:cxn>
              </a:cxnLst>
              <a:rect l="l" t="t" r="r" b="b"/>
              <a:pathLst>
                <a:path w="38100" h="142787">
                  <a:moveTo>
                    <a:pt x="38100" y="0"/>
                  </a:moveTo>
                  <a:lnTo>
                    <a:pt x="0" y="14278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08" name="Freeform 2107">
              <a:extLst>
                <a:ext uri="{FF2B5EF4-FFF2-40B4-BE49-F238E27FC236}">
                  <a16:creationId xmlns:a16="http://schemas.microsoft.com/office/drawing/2014/main" id="{7311EEBA-A033-A18D-F678-472B2822280D}"/>
                </a:ext>
              </a:extLst>
            </p:cNvPr>
            <p:cNvSpPr/>
            <p:nvPr/>
          </p:nvSpPr>
          <p:spPr>
            <a:xfrm>
              <a:off x="6756558" y="5207376"/>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09" name="Freeform 2108">
              <a:extLst>
                <a:ext uri="{FF2B5EF4-FFF2-40B4-BE49-F238E27FC236}">
                  <a16:creationId xmlns:a16="http://schemas.microsoft.com/office/drawing/2014/main" id="{822D76D7-142F-62CD-5774-94E697801169}"/>
                </a:ext>
              </a:extLst>
            </p:cNvPr>
            <p:cNvSpPr/>
            <p:nvPr/>
          </p:nvSpPr>
          <p:spPr>
            <a:xfrm>
              <a:off x="6747033" y="5207376"/>
              <a:ext cx="9525" cy="28557"/>
            </a:xfrm>
            <a:custGeom>
              <a:avLst/>
              <a:gdLst>
                <a:gd name="connsiteX0" fmla="*/ 9525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95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10" name="Freeform 2109">
              <a:extLst>
                <a:ext uri="{FF2B5EF4-FFF2-40B4-BE49-F238E27FC236}">
                  <a16:creationId xmlns:a16="http://schemas.microsoft.com/office/drawing/2014/main" id="{2EAFC784-BFDF-C8F4-233B-ACFFD49186D5}"/>
                </a:ext>
              </a:extLst>
            </p:cNvPr>
            <p:cNvSpPr/>
            <p:nvPr/>
          </p:nvSpPr>
          <p:spPr>
            <a:xfrm>
              <a:off x="6747033" y="5235933"/>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11" name="Freeform 2110">
              <a:extLst>
                <a:ext uri="{FF2B5EF4-FFF2-40B4-BE49-F238E27FC236}">
                  <a16:creationId xmlns:a16="http://schemas.microsoft.com/office/drawing/2014/main" id="{7028F963-9B69-22E3-C7EC-0CB90DB74A88}"/>
                </a:ext>
              </a:extLst>
            </p:cNvPr>
            <p:cNvSpPr/>
            <p:nvPr/>
          </p:nvSpPr>
          <p:spPr>
            <a:xfrm>
              <a:off x="5537358" y="3151229"/>
              <a:ext cx="666750" cy="552113"/>
            </a:xfrm>
            <a:custGeom>
              <a:avLst/>
              <a:gdLst>
                <a:gd name="connsiteX0" fmla="*/ 0 w 666750"/>
                <a:gd name="connsiteY0" fmla="*/ 399806 h 552113"/>
                <a:gd name="connsiteX1" fmla="*/ 28575 w 666750"/>
                <a:gd name="connsiteY1" fmla="*/ 371249 h 552113"/>
                <a:gd name="connsiteX2" fmla="*/ 114300 w 666750"/>
                <a:gd name="connsiteY2" fmla="*/ 342691 h 552113"/>
                <a:gd name="connsiteX3" fmla="*/ 219075 w 666750"/>
                <a:gd name="connsiteY3" fmla="*/ 323653 h 552113"/>
                <a:gd name="connsiteX4" fmla="*/ 342900 w 666750"/>
                <a:gd name="connsiteY4" fmla="*/ 199903 h 552113"/>
                <a:gd name="connsiteX5" fmla="*/ 390525 w 666750"/>
                <a:gd name="connsiteY5" fmla="*/ 199903 h 552113"/>
                <a:gd name="connsiteX6" fmla="*/ 390525 w 666750"/>
                <a:gd name="connsiteY6" fmla="*/ 171346 h 552113"/>
                <a:gd name="connsiteX7" fmla="*/ 419100 w 666750"/>
                <a:gd name="connsiteY7" fmla="*/ 152307 h 552113"/>
                <a:gd name="connsiteX8" fmla="*/ 419100 w 666750"/>
                <a:gd name="connsiteY8" fmla="*/ 114230 h 552113"/>
                <a:gd name="connsiteX9" fmla="*/ 542925 w 666750"/>
                <a:gd name="connsiteY9" fmla="*/ 0 h 552113"/>
                <a:gd name="connsiteX10" fmla="*/ 561975 w 666750"/>
                <a:gd name="connsiteY10" fmla="*/ 19038 h 552113"/>
                <a:gd name="connsiteX11" fmla="*/ 581025 w 666750"/>
                <a:gd name="connsiteY11" fmla="*/ 28558 h 552113"/>
                <a:gd name="connsiteX12" fmla="*/ 600075 w 666750"/>
                <a:gd name="connsiteY12" fmla="*/ 19038 h 552113"/>
                <a:gd name="connsiteX13" fmla="*/ 628650 w 666750"/>
                <a:gd name="connsiteY13" fmla="*/ 28558 h 552113"/>
                <a:gd name="connsiteX14" fmla="*/ 666750 w 666750"/>
                <a:gd name="connsiteY14" fmla="*/ 104711 h 552113"/>
                <a:gd name="connsiteX15" fmla="*/ 542925 w 666750"/>
                <a:gd name="connsiteY15" fmla="*/ 228461 h 552113"/>
                <a:gd name="connsiteX16" fmla="*/ 533400 w 666750"/>
                <a:gd name="connsiteY16" fmla="*/ 314133 h 552113"/>
                <a:gd name="connsiteX17" fmla="*/ 514350 w 666750"/>
                <a:gd name="connsiteY17" fmla="*/ 342691 h 552113"/>
                <a:gd name="connsiteX18" fmla="*/ 485775 w 666750"/>
                <a:gd name="connsiteY18" fmla="*/ 333172 h 552113"/>
                <a:gd name="connsiteX19" fmla="*/ 466725 w 666750"/>
                <a:gd name="connsiteY19" fmla="*/ 361729 h 552113"/>
                <a:gd name="connsiteX20" fmla="*/ 457200 w 666750"/>
                <a:gd name="connsiteY20" fmla="*/ 342691 h 552113"/>
                <a:gd name="connsiteX21" fmla="*/ 447675 w 666750"/>
                <a:gd name="connsiteY21" fmla="*/ 352210 h 552113"/>
                <a:gd name="connsiteX22" fmla="*/ 438150 w 666750"/>
                <a:gd name="connsiteY22" fmla="*/ 342691 h 552113"/>
                <a:gd name="connsiteX23" fmla="*/ 428625 w 666750"/>
                <a:gd name="connsiteY23" fmla="*/ 361729 h 552113"/>
                <a:gd name="connsiteX24" fmla="*/ 447675 w 666750"/>
                <a:gd name="connsiteY24" fmla="*/ 371249 h 552113"/>
                <a:gd name="connsiteX25" fmla="*/ 428625 w 666750"/>
                <a:gd name="connsiteY25" fmla="*/ 390287 h 552113"/>
                <a:gd name="connsiteX26" fmla="*/ 409575 w 666750"/>
                <a:gd name="connsiteY26" fmla="*/ 390287 h 552113"/>
                <a:gd name="connsiteX27" fmla="*/ 400050 w 666750"/>
                <a:gd name="connsiteY27" fmla="*/ 409325 h 552113"/>
                <a:gd name="connsiteX28" fmla="*/ 390525 w 666750"/>
                <a:gd name="connsiteY28" fmla="*/ 399806 h 552113"/>
                <a:gd name="connsiteX29" fmla="*/ 390525 w 666750"/>
                <a:gd name="connsiteY29" fmla="*/ 418845 h 552113"/>
                <a:gd name="connsiteX30" fmla="*/ 371475 w 666750"/>
                <a:gd name="connsiteY30" fmla="*/ 418845 h 552113"/>
                <a:gd name="connsiteX31" fmla="*/ 323850 w 666750"/>
                <a:gd name="connsiteY31" fmla="*/ 504517 h 552113"/>
                <a:gd name="connsiteX32" fmla="*/ 200025 w 666750"/>
                <a:gd name="connsiteY32" fmla="*/ 523556 h 552113"/>
                <a:gd name="connsiteX33" fmla="*/ 142875 w 666750"/>
                <a:gd name="connsiteY33" fmla="*/ 552113 h 552113"/>
                <a:gd name="connsiteX34" fmla="*/ 76200 w 666750"/>
                <a:gd name="connsiteY34" fmla="*/ 542594 h 552113"/>
                <a:gd name="connsiteX35" fmla="*/ 38100 w 666750"/>
                <a:gd name="connsiteY35" fmla="*/ 504517 h 552113"/>
                <a:gd name="connsiteX36" fmla="*/ 38100 w 666750"/>
                <a:gd name="connsiteY36" fmla="*/ 475960 h 552113"/>
                <a:gd name="connsiteX37" fmla="*/ 0 w 666750"/>
                <a:gd name="connsiteY37" fmla="*/ 399806 h 552113"/>
                <a:gd name="connsiteX38" fmla="*/ 0 w 666750"/>
                <a:gd name="connsiteY38" fmla="*/ 399806 h 552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66750" h="552113">
                  <a:moveTo>
                    <a:pt x="0" y="399806"/>
                  </a:moveTo>
                  <a:lnTo>
                    <a:pt x="28575" y="371249"/>
                  </a:lnTo>
                  <a:lnTo>
                    <a:pt x="114300" y="342691"/>
                  </a:lnTo>
                  <a:lnTo>
                    <a:pt x="219075" y="323653"/>
                  </a:lnTo>
                  <a:lnTo>
                    <a:pt x="342900" y="199903"/>
                  </a:lnTo>
                  <a:lnTo>
                    <a:pt x="390525" y="199903"/>
                  </a:lnTo>
                  <a:lnTo>
                    <a:pt x="390525" y="171346"/>
                  </a:lnTo>
                  <a:lnTo>
                    <a:pt x="419100" y="152307"/>
                  </a:lnTo>
                  <a:lnTo>
                    <a:pt x="419100" y="114230"/>
                  </a:lnTo>
                  <a:lnTo>
                    <a:pt x="542925" y="0"/>
                  </a:lnTo>
                  <a:lnTo>
                    <a:pt x="561975" y="19038"/>
                  </a:lnTo>
                  <a:lnTo>
                    <a:pt x="581025" y="28558"/>
                  </a:lnTo>
                  <a:lnTo>
                    <a:pt x="600075" y="19038"/>
                  </a:lnTo>
                  <a:lnTo>
                    <a:pt x="628650" y="28558"/>
                  </a:lnTo>
                  <a:lnTo>
                    <a:pt x="666750" y="104711"/>
                  </a:lnTo>
                  <a:lnTo>
                    <a:pt x="542925" y="228461"/>
                  </a:lnTo>
                  <a:lnTo>
                    <a:pt x="533400" y="314133"/>
                  </a:lnTo>
                  <a:lnTo>
                    <a:pt x="514350" y="342691"/>
                  </a:lnTo>
                  <a:lnTo>
                    <a:pt x="485775" y="333172"/>
                  </a:lnTo>
                  <a:lnTo>
                    <a:pt x="466725" y="361729"/>
                  </a:lnTo>
                  <a:lnTo>
                    <a:pt x="457200" y="342691"/>
                  </a:lnTo>
                  <a:lnTo>
                    <a:pt x="447675" y="352210"/>
                  </a:lnTo>
                  <a:lnTo>
                    <a:pt x="438150" y="342691"/>
                  </a:lnTo>
                  <a:lnTo>
                    <a:pt x="428625" y="361729"/>
                  </a:lnTo>
                  <a:lnTo>
                    <a:pt x="447675" y="371249"/>
                  </a:lnTo>
                  <a:lnTo>
                    <a:pt x="428625" y="390287"/>
                  </a:lnTo>
                  <a:lnTo>
                    <a:pt x="409575" y="390287"/>
                  </a:lnTo>
                  <a:lnTo>
                    <a:pt x="400050" y="409325"/>
                  </a:lnTo>
                  <a:lnTo>
                    <a:pt x="390525" y="399806"/>
                  </a:lnTo>
                  <a:lnTo>
                    <a:pt x="390525" y="418845"/>
                  </a:lnTo>
                  <a:lnTo>
                    <a:pt x="371475" y="418845"/>
                  </a:lnTo>
                  <a:lnTo>
                    <a:pt x="323850" y="504517"/>
                  </a:lnTo>
                  <a:lnTo>
                    <a:pt x="200025" y="523556"/>
                  </a:lnTo>
                  <a:lnTo>
                    <a:pt x="142875" y="552113"/>
                  </a:lnTo>
                  <a:lnTo>
                    <a:pt x="76200" y="542594"/>
                  </a:lnTo>
                  <a:lnTo>
                    <a:pt x="38100" y="504517"/>
                  </a:lnTo>
                  <a:lnTo>
                    <a:pt x="38100" y="475960"/>
                  </a:lnTo>
                  <a:lnTo>
                    <a:pt x="0" y="399806"/>
                  </a:lnTo>
                  <a:lnTo>
                    <a:pt x="0" y="399806"/>
                  </a:lnTo>
                  <a:close/>
                </a:path>
              </a:pathLst>
            </a:custGeom>
            <a:solidFill>
              <a:srgbClr val="19A1A4"/>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12" name="Freeform 2111">
              <a:extLst>
                <a:ext uri="{FF2B5EF4-FFF2-40B4-BE49-F238E27FC236}">
                  <a16:creationId xmlns:a16="http://schemas.microsoft.com/office/drawing/2014/main" id="{E3AA79B3-55D3-ECF0-C6AC-F6A0E27B1BD1}"/>
                </a:ext>
              </a:extLst>
            </p:cNvPr>
            <p:cNvSpPr/>
            <p:nvPr/>
          </p:nvSpPr>
          <p:spPr>
            <a:xfrm>
              <a:off x="5537358" y="3522478"/>
              <a:ext cx="28575" cy="28557"/>
            </a:xfrm>
            <a:custGeom>
              <a:avLst/>
              <a:gdLst>
                <a:gd name="connsiteX0" fmla="*/ 0 w 28575"/>
                <a:gd name="connsiteY0" fmla="*/ 28558 h 28557"/>
                <a:gd name="connsiteX1" fmla="*/ 28575 w 28575"/>
                <a:gd name="connsiteY1" fmla="*/ 0 h 28557"/>
              </a:gdLst>
              <a:ahLst/>
              <a:cxnLst>
                <a:cxn ang="0">
                  <a:pos x="connsiteX0" y="connsiteY0"/>
                </a:cxn>
                <a:cxn ang="0">
                  <a:pos x="connsiteX1" y="connsiteY1"/>
                </a:cxn>
              </a:cxnLst>
              <a:rect l="l" t="t" r="r" b="b"/>
              <a:pathLst>
                <a:path w="28575" h="28557">
                  <a:moveTo>
                    <a:pt x="0" y="2855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13" name="Freeform 2112">
              <a:extLst>
                <a:ext uri="{FF2B5EF4-FFF2-40B4-BE49-F238E27FC236}">
                  <a16:creationId xmlns:a16="http://schemas.microsoft.com/office/drawing/2014/main" id="{03471FAA-C981-CC6F-9882-144334755828}"/>
                </a:ext>
              </a:extLst>
            </p:cNvPr>
            <p:cNvSpPr/>
            <p:nvPr/>
          </p:nvSpPr>
          <p:spPr>
            <a:xfrm>
              <a:off x="5565933" y="3493920"/>
              <a:ext cx="85725" cy="28557"/>
            </a:xfrm>
            <a:custGeom>
              <a:avLst/>
              <a:gdLst>
                <a:gd name="connsiteX0" fmla="*/ 0 w 85725"/>
                <a:gd name="connsiteY0" fmla="*/ 28558 h 28557"/>
                <a:gd name="connsiteX1" fmla="*/ 85725 w 85725"/>
                <a:gd name="connsiteY1" fmla="*/ 0 h 28557"/>
              </a:gdLst>
              <a:ahLst/>
              <a:cxnLst>
                <a:cxn ang="0">
                  <a:pos x="connsiteX0" y="connsiteY0"/>
                </a:cxn>
                <a:cxn ang="0">
                  <a:pos x="connsiteX1" y="connsiteY1"/>
                </a:cxn>
              </a:cxnLst>
              <a:rect l="l" t="t" r="r" b="b"/>
              <a:pathLst>
                <a:path w="85725" h="28557">
                  <a:moveTo>
                    <a:pt x="0" y="28558"/>
                  </a:moveTo>
                  <a:lnTo>
                    <a:pt x="857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14" name="Freeform 2113">
              <a:extLst>
                <a:ext uri="{FF2B5EF4-FFF2-40B4-BE49-F238E27FC236}">
                  <a16:creationId xmlns:a16="http://schemas.microsoft.com/office/drawing/2014/main" id="{3CE3496F-7FE2-AC37-2B2B-0442401136F1}"/>
                </a:ext>
              </a:extLst>
            </p:cNvPr>
            <p:cNvSpPr/>
            <p:nvPr/>
          </p:nvSpPr>
          <p:spPr>
            <a:xfrm>
              <a:off x="5651658" y="3474882"/>
              <a:ext cx="104775" cy="19038"/>
            </a:xfrm>
            <a:custGeom>
              <a:avLst/>
              <a:gdLst>
                <a:gd name="connsiteX0" fmla="*/ 0 w 104775"/>
                <a:gd name="connsiteY0" fmla="*/ 19038 h 19038"/>
                <a:gd name="connsiteX1" fmla="*/ 104775 w 104775"/>
                <a:gd name="connsiteY1" fmla="*/ 0 h 19038"/>
              </a:gdLst>
              <a:ahLst/>
              <a:cxnLst>
                <a:cxn ang="0">
                  <a:pos x="connsiteX0" y="connsiteY0"/>
                </a:cxn>
                <a:cxn ang="0">
                  <a:pos x="connsiteX1" y="connsiteY1"/>
                </a:cxn>
              </a:cxnLst>
              <a:rect l="l" t="t" r="r" b="b"/>
              <a:pathLst>
                <a:path w="104775" h="19038">
                  <a:moveTo>
                    <a:pt x="0" y="19038"/>
                  </a:moveTo>
                  <a:lnTo>
                    <a:pt x="1047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15" name="Freeform 2114">
              <a:extLst>
                <a:ext uri="{FF2B5EF4-FFF2-40B4-BE49-F238E27FC236}">
                  <a16:creationId xmlns:a16="http://schemas.microsoft.com/office/drawing/2014/main" id="{8BE9C4FB-6AE6-EAAA-941F-F9C0731FA90E}"/>
                </a:ext>
              </a:extLst>
            </p:cNvPr>
            <p:cNvSpPr/>
            <p:nvPr/>
          </p:nvSpPr>
          <p:spPr>
            <a:xfrm>
              <a:off x="5756433" y="3351132"/>
              <a:ext cx="123825" cy="123749"/>
            </a:xfrm>
            <a:custGeom>
              <a:avLst/>
              <a:gdLst>
                <a:gd name="connsiteX0" fmla="*/ 0 w 123825"/>
                <a:gd name="connsiteY0" fmla="*/ 123750 h 123749"/>
                <a:gd name="connsiteX1" fmla="*/ 123825 w 123825"/>
                <a:gd name="connsiteY1" fmla="*/ 0 h 123749"/>
              </a:gdLst>
              <a:ahLst/>
              <a:cxnLst>
                <a:cxn ang="0">
                  <a:pos x="connsiteX0" y="connsiteY0"/>
                </a:cxn>
                <a:cxn ang="0">
                  <a:pos x="connsiteX1" y="connsiteY1"/>
                </a:cxn>
              </a:cxnLst>
              <a:rect l="l" t="t" r="r" b="b"/>
              <a:pathLst>
                <a:path w="123825" h="123749">
                  <a:moveTo>
                    <a:pt x="0" y="123750"/>
                  </a:moveTo>
                  <a:lnTo>
                    <a:pt x="1238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16" name="Freeform 2115">
              <a:extLst>
                <a:ext uri="{FF2B5EF4-FFF2-40B4-BE49-F238E27FC236}">
                  <a16:creationId xmlns:a16="http://schemas.microsoft.com/office/drawing/2014/main" id="{3B8B17E2-D4DA-ABDC-D711-2CF9B1B2A8E0}"/>
                </a:ext>
              </a:extLst>
            </p:cNvPr>
            <p:cNvSpPr/>
            <p:nvPr/>
          </p:nvSpPr>
          <p:spPr>
            <a:xfrm>
              <a:off x="5880258" y="3351132"/>
              <a:ext cx="47625" cy="9519"/>
            </a:xfrm>
            <a:custGeom>
              <a:avLst/>
              <a:gdLst>
                <a:gd name="connsiteX0" fmla="*/ 0 w 47625"/>
                <a:gd name="connsiteY0" fmla="*/ 0 h 9519"/>
                <a:gd name="connsiteX1" fmla="*/ 47625 w 47625"/>
                <a:gd name="connsiteY1" fmla="*/ 0 h 9519"/>
              </a:gdLst>
              <a:ahLst/>
              <a:cxnLst>
                <a:cxn ang="0">
                  <a:pos x="connsiteX0" y="connsiteY0"/>
                </a:cxn>
                <a:cxn ang="0">
                  <a:pos x="connsiteX1" y="connsiteY1"/>
                </a:cxn>
              </a:cxnLst>
              <a:rect l="l" t="t" r="r" b="b"/>
              <a:pathLst>
                <a:path w="47625" h="9519">
                  <a:moveTo>
                    <a:pt x="0" y="0"/>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17" name="Freeform 2116">
              <a:extLst>
                <a:ext uri="{FF2B5EF4-FFF2-40B4-BE49-F238E27FC236}">
                  <a16:creationId xmlns:a16="http://schemas.microsoft.com/office/drawing/2014/main" id="{1F2B4FAA-4935-A82D-833F-D733D9C01002}"/>
                </a:ext>
              </a:extLst>
            </p:cNvPr>
            <p:cNvSpPr/>
            <p:nvPr/>
          </p:nvSpPr>
          <p:spPr>
            <a:xfrm>
              <a:off x="5927883" y="3322575"/>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18" name="Freeform 2117">
              <a:extLst>
                <a:ext uri="{FF2B5EF4-FFF2-40B4-BE49-F238E27FC236}">
                  <a16:creationId xmlns:a16="http://schemas.microsoft.com/office/drawing/2014/main" id="{E1A709D8-6AA7-FCC2-81A4-4E634DC8E2D0}"/>
                </a:ext>
              </a:extLst>
            </p:cNvPr>
            <p:cNvSpPr/>
            <p:nvPr/>
          </p:nvSpPr>
          <p:spPr>
            <a:xfrm>
              <a:off x="5927883" y="3303537"/>
              <a:ext cx="28575" cy="19038"/>
            </a:xfrm>
            <a:custGeom>
              <a:avLst/>
              <a:gdLst>
                <a:gd name="connsiteX0" fmla="*/ 0 w 28575"/>
                <a:gd name="connsiteY0" fmla="*/ 19038 h 19038"/>
                <a:gd name="connsiteX1" fmla="*/ 28575 w 28575"/>
                <a:gd name="connsiteY1" fmla="*/ 0 h 19038"/>
              </a:gdLst>
              <a:ahLst/>
              <a:cxnLst>
                <a:cxn ang="0">
                  <a:pos x="connsiteX0" y="connsiteY0"/>
                </a:cxn>
                <a:cxn ang="0">
                  <a:pos x="connsiteX1" y="connsiteY1"/>
                </a:cxn>
              </a:cxnLst>
              <a:rect l="l" t="t" r="r" b="b"/>
              <a:pathLst>
                <a:path w="28575" h="19038">
                  <a:moveTo>
                    <a:pt x="0" y="1903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19" name="Freeform 2118">
              <a:extLst>
                <a:ext uri="{FF2B5EF4-FFF2-40B4-BE49-F238E27FC236}">
                  <a16:creationId xmlns:a16="http://schemas.microsoft.com/office/drawing/2014/main" id="{7EB37B24-00F1-ACE5-0377-3AEF393EB5B2}"/>
                </a:ext>
              </a:extLst>
            </p:cNvPr>
            <p:cNvSpPr/>
            <p:nvPr/>
          </p:nvSpPr>
          <p:spPr>
            <a:xfrm>
              <a:off x="5956458" y="3265460"/>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20" name="Freeform 2119">
              <a:extLst>
                <a:ext uri="{FF2B5EF4-FFF2-40B4-BE49-F238E27FC236}">
                  <a16:creationId xmlns:a16="http://schemas.microsoft.com/office/drawing/2014/main" id="{B6931441-AA69-8810-A4F1-AC157B89C777}"/>
                </a:ext>
              </a:extLst>
            </p:cNvPr>
            <p:cNvSpPr/>
            <p:nvPr/>
          </p:nvSpPr>
          <p:spPr>
            <a:xfrm>
              <a:off x="5956458" y="3151229"/>
              <a:ext cx="123825" cy="114230"/>
            </a:xfrm>
            <a:custGeom>
              <a:avLst/>
              <a:gdLst>
                <a:gd name="connsiteX0" fmla="*/ 0 w 123825"/>
                <a:gd name="connsiteY0" fmla="*/ 114230 h 114230"/>
                <a:gd name="connsiteX1" fmla="*/ 123825 w 123825"/>
                <a:gd name="connsiteY1" fmla="*/ 0 h 114230"/>
              </a:gdLst>
              <a:ahLst/>
              <a:cxnLst>
                <a:cxn ang="0">
                  <a:pos x="connsiteX0" y="connsiteY0"/>
                </a:cxn>
                <a:cxn ang="0">
                  <a:pos x="connsiteX1" y="connsiteY1"/>
                </a:cxn>
              </a:cxnLst>
              <a:rect l="l" t="t" r="r" b="b"/>
              <a:pathLst>
                <a:path w="123825" h="114230">
                  <a:moveTo>
                    <a:pt x="0" y="114230"/>
                  </a:moveTo>
                  <a:lnTo>
                    <a:pt x="1238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21" name="Freeform 2120">
              <a:extLst>
                <a:ext uri="{FF2B5EF4-FFF2-40B4-BE49-F238E27FC236}">
                  <a16:creationId xmlns:a16="http://schemas.microsoft.com/office/drawing/2014/main" id="{06D89F28-EB1B-B3E5-2411-A744557D95E8}"/>
                </a:ext>
              </a:extLst>
            </p:cNvPr>
            <p:cNvSpPr/>
            <p:nvPr/>
          </p:nvSpPr>
          <p:spPr>
            <a:xfrm>
              <a:off x="6080283" y="3151229"/>
              <a:ext cx="19050" cy="19038"/>
            </a:xfrm>
            <a:custGeom>
              <a:avLst/>
              <a:gdLst>
                <a:gd name="connsiteX0" fmla="*/ 0 w 19050"/>
                <a:gd name="connsiteY0" fmla="*/ 0 h 19038"/>
                <a:gd name="connsiteX1" fmla="*/ 19050 w 19050"/>
                <a:gd name="connsiteY1" fmla="*/ 19038 h 19038"/>
              </a:gdLst>
              <a:ahLst/>
              <a:cxnLst>
                <a:cxn ang="0">
                  <a:pos x="connsiteX0" y="connsiteY0"/>
                </a:cxn>
                <a:cxn ang="0">
                  <a:pos x="connsiteX1" y="connsiteY1"/>
                </a:cxn>
              </a:cxnLst>
              <a:rect l="l" t="t" r="r" b="b"/>
              <a:pathLst>
                <a:path w="19050" h="19038">
                  <a:moveTo>
                    <a:pt x="0" y="0"/>
                  </a:moveTo>
                  <a:lnTo>
                    <a:pt x="190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22" name="Freeform 2121">
              <a:extLst>
                <a:ext uri="{FF2B5EF4-FFF2-40B4-BE49-F238E27FC236}">
                  <a16:creationId xmlns:a16="http://schemas.microsoft.com/office/drawing/2014/main" id="{E48386ED-51C4-6906-7831-9BB1B1EC6856}"/>
                </a:ext>
              </a:extLst>
            </p:cNvPr>
            <p:cNvSpPr/>
            <p:nvPr/>
          </p:nvSpPr>
          <p:spPr>
            <a:xfrm>
              <a:off x="6099333" y="3170268"/>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23" name="Freeform 2122">
              <a:extLst>
                <a:ext uri="{FF2B5EF4-FFF2-40B4-BE49-F238E27FC236}">
                  <a16:creationId xmlns:a16="http://schemas.microsoft.com/office/drawing/2014/main" id="{5F0E7F85-77A5-A3ED-7442-2CCB9B8E45B5}"/>
                </a:ext>
              </a:extLst>
            </p:cNvPr>
            <p:cNvSpPr/>
            <p:nvPr/>
          </p:nvSpPr>
          <p:spPr>
            <a:xfrm>
              <a:off x="6118383" y="3170268"/>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24" name="Freeform 2123">
              <a:extLst>
                <a:ext uri="{FF2B5EF4-FFF2-40B4-BE49-F238E27FC236}">
                  <a16:creationId xmlns:a16="http://schemas.microsoft.com/office/drawing/2014/main" id="{C4D74387-9B7E-927C-C06F-08EBCBB149DA}"/>
                </a:ext>
              </a:extLst>
            </p:cNvPr>
            <p:cNvSpPr/>
            <p:nvPr/>
          </p:nvSpPr>
          <p:spPr>
            <a:xfrm>
              <a:off x="6137433" y="3170268"/>
              <a:ext cx="28575" cy="9519"/>
            </a:xfrm>
            <a:custGeom>
              <a:avLst/>
              <a:gdLst>
                <a:gd name="connsiteX0" fmla="*/ 0 w 28575"/>
                <a:gd name="connsiteY0" fmla="*/ 0 h 9519"/>
                <a:gd name="connsiteX1" fmla="*/ 28575 w 28575"/>
                <a:gd name="connsiteY1" fmla="*/ 9519 h 9519"/>
              </a:gdLst>
              <a:ahLst/>
              <a:cxnLst>
                <a:cxn ang="0">
                  <a:pos x="connsiteX0" y="connsiteY0"/>
                </a:cxn>
                <a:cxn ang="0">
                  <a:pos x="connsiteX1" y="connsiteY1"/>
                </a:cxn>
              </a:cxnLst>
              <a:rect l="l" t="t" r="r" b="b"/>
              <a:pathLst>
                <a:path w="28575" h="9519">
                  <a:moveTo>
                    <a:pt x="0" y="0"/>
                  </a:moveTo>
                  <a:lnTo>
                    <a:pt x="285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25" name="Freeform 2124">
              <a:extLst>
                <a:ext uri="{FF2B5EF4-FFF2-40B4-BE49-F238E27FC236}">
                  <a16:creationId xmlns:a16="http://schemas.microsoft.com/office/drawing/2014/main" id="{3F393802-2CE0-931D-B6F4-9AA622751EBC}"/>
                </a:ext>
              </a:extLst>
            </p:cNvPr>
            <p:cNvSpPr/>
            <p:nvPr/>
          </p:nvSpPr>
          <p:spPr>
            <a:xfrm>
              <a:off x="6166008" y="3179787"/>
              <a:ext cx="38100" cy="76153"/>
            </a:xfrm>
            <a:custGeom>
              <a:avLst/>
              <a:gdLst>
                <a:gd name="connsiteX0" fmla="*/ 0 w 38100"/>
                <a:gd name="connsiteY0" fmla="*/ 0 h 76153"/>
                <a:gd name="connsiteX1" fmla="*/ 38100 w 38100"/>
                <a:gd name="connsiteY1" fmla="*/ 76154 h 76153"/>
              </a:gdLst>
              <a:ahLst/>
              <a:cxnLst>
                <a:cxn ang="0">
                  <a:pos x="connsiteX0" y="connsiteY0"/>
                </a:cxn>
                <a:cxn ang="0">
                  <a:pos x="connsiteX1" y="connsiteY1"/>
                </a:cxn>
              </a:cxnLst>
              <a:rect l="l" t="t" r="r" b="b"/>
              <a:pathLst>
                <a:path w="38100" h="76153">
                  <a:moveTo>
                    <a:pt x="0" y="0"/>
                  </a:moveTo>
                  <a:lnTo>
                    <a:pt x="38100"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26" name="Freeform 2125">
              <a:extLst>
                <a:ext uri="{FF2B5EF4-FFF2-40B4-BE49-F238E27FC236}">
                  <a16:creationId xmlns:a16="http://schemas.microsoft.com/office/drawing/2014/main" id="{9DBD5402-60BD-34B0-CC96-3AE70AF4DB6F}"/>
                </a:ext>
              </a:extLst>
            </p:cNvPr>
            <p:cNvSpPr/>
            <p:nvPr/>
          </p:nvSpPr>
          <p:spPr>
            <a:xfrm>
              <a:off x="6080283" y="3255941"/>
              <a:ext cx="123825" cy="123749"/>
            </a:xfrm>
            <a:custGeom>
              <a:avLst/>
              <a:gdLst>
                <a:gd name="connsiteX0" fmla="*/ 123825 w 123825"/>
                <a:gd name="connsiteY0" fmla="*/ 0 h 123749"/>
                <a:gd name="connsiteX1" fmla="*/ 0 w 123825"/>
                <a:gd name="connsiteY1" fmla="*/ 123750 h 123749"/>
              </a:gdLst>
              <a:ahLst/>
              <a:cxnLst>
                <a:cxn ang="0">
                  <a:pos x="connsiteX0" y="connsiteY0"/>
                </a:cxn>
                <a:cxn ang="0">
                  <a:pos x="connsiteX1" y="connsiteY1"/>
                </a:cxn>
              </a:cxnLst>
              <a:rect l="l" t="t" r="r" b="b"/>
              <a:pathLst>
                <a:path w="123825" h="123749">
                  <a:moveTo>
                    <a:pt x="123825" y="0"/>
                  </a:moveTo>
                  <a:lnTo>
                    <a:pt x="0" y="12375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27" name="Freeform 2126">
              <a:extLst>
                <a:ext uri="{FF2B5EF4-FFF2-40B4-BE49-F238E27FC236}">
                  <a16:creationId xmlns:a16="http://schemas.microsoft.com/office/drawing/2014/main" id="{F7D35A4C-C284-3942-45B7-6759159FC30E}"/>
                </a:ext>
              </a:extLst>
            </p:cNvPr>
            <p:cNvSpPr/>
            <p:nvPr/>
          </p:nvSpPr>
          <p:spPr>
            <a:xfrm>
              <a:off x="6070758" y="3379690"/>
              <a:ext cx="9525" cy="85672"/>
            </a:xfrm>
            <a:custGeom>
              <a:avLst/>
              <a:gdLst>
                <a:gd name="connsiteX0" fmla="*/ 9525 w 9525"/>
                <a:gd name="connsiteY0" fmla="*/ 0 h 85672"/>
                <a:gd name="connsiteX1" fmla="*/ 0 w 9525"/>
                <a:gd name="connsiteY1" fmla="*/ 85673 h 85672"/>
              </a:gdLst>
              <a:ahLst/>
              <a:cxnLst>
                <a:cxn ang="0">
                  <a:pos x="connsiteX0" y="connsiteY0"/>
                </a:cxn>
                <a:cxn ang="0">
                  <a:pos x="connsiteX1" y="connsiteY1"/>
                </a:cxn>
              </a:cxnLst>
              <a:rect l="l" t="t" r="r" b="b"/>
              <a:pathLst>
                <a:path w="9525" h="85672">
                  <a:moveTo>
                    <a:pt x="9525" y="0"/>
                  </a:moveTo>
                  <a:lnTo>
                    <a:pt x="0" y="8567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28" name="Freeform 2127">
              <a:extLst>
                <a:ext uri="{FF2B5EF4-FFF2-40B4-BE49-F238E27FC236}">
                  <a16:creationId xmlns:a16="http://schemas.microsoft.com/office/drawing/2014/main" id="{F67CF8F0-7933-E586-49D0-595A878C4BE3}"/>
                </a:ext>
              </a:extLst>
            </p:cNvPr>
            <p:cNvSpPr/>
            <p:nvPr/>
          </p:nvSpPr>
          <p:spPr>
            <a:xfrm>
              <a:off x="6051708" y="3465363"/>
              <a:ext cx="19050" cy="28557"/>
            </a:xfrm>
            <a:custGeom>
              <a:avLst/>
              <a:gdLst>
                <a:gd name="connsiteX0" fmla="*/ 19050 w 19050"/>
                <a:gd name="connsiteY0" fmla="*/ 0 h 28557"/>
                <a:gd name="connsiteX1" fmla="*/ 0 w 19050"/>
                <a:gd name="connsiteY1" fmla="*/ 28558 h 28557"/>
              </a:gdLst>
              <a:ahLst/>
              <a:cxnLst>
                <a:cxn ang="0">
                  <a:pos x="connsiteX0" y="connsiteY0"/>
                </a:cxn>
                <a:cxn ang="0">
                  <a:pos x="connsiteX1" y="connsiteY1"/>
                </a:cxn>
              </a:cxnLst>
              <a:rect l="l" t="t" r="r" b="b"/>
              <a:pathLst>
                <a:path w="19050" h="28557">
                  <a:moveTo>
                    <a:pt x="190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29" name="Freeform 2128">
              <a:extLst>
                <a:ext uri="{FF2B5EF4-FFF2-40B4-BE49-F238E27FC236}">
                  <a16:creationId xmlns:a16="http://schemas.microsoft.com/office/drawing/2014/main" id="{AA0F93DB-A707-8B95-ED8D-85C8961897CC}"/>
                </a:ext>
              </a:extLst>
            </p:cNvPr>
            <p:cNvSpPr/>
            <p:nvPr/>
          </p:nvSpPr>
          <p:spPr>
            <a:xfrm>
              <a:off x="6023133" y="3484401"/>
              <a:ext cx="28575" cy="9519"/>
            </a:xfrm>
            <a:custGeom>
              <a:avLst/>
              <a:gdLst>
                <a:gd name="connsiteX0" fmla="*/ 28575 w 28575"/>
                <a:gd name="connsiteY0" fmla="*/ 9519 h 9519"/>
                <a:gd name="connsiteX1" fmla="*/ 0 w 28575"/>
                <a:gd name="connsiteY1" fmla="*/ 0 h 9519"/>
              </a:gdLst>
              <a:ahLst/>
              <a:cxnLst>
                <a:cxn ang="0">
                  <a:pos x="connsiteX0" y="connsiteY0"/>
                </a:cxn>
                <a:cxn ang="0">
                  <a:pos x="connsiteX1" y="connsiteY1"/>
                </a:cxn>
              </a:cxnLst>
              <a:rect l="l" t="t" r="r" b="b"/>
              <a:pathLst>
                <a:path w="28575" h="9519">
                  <a:moveTo>
                    <a:pt x="285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30" name="Freeform 2129">
              <a:extLst>
                <a:ext uri="{FF2B5EF4-FFF2-40B4-BE49-F238E27FC236}">
                  <a16:creationId xmlns:a16="http://schemas.microsoft.com/office/drawing/2014/main" id="{AC108919-1309-6FB3-D817-2FDB94890D64}"/>
                </a:ext>
              </a:extLst>
            </p:cNvPr>
            <p:cNvSpPr/>
            <p:nvPr/>
          </p:nvSpPr>
          <p:spPr>
            <a:xfrm>
              <a:off x="6004083" y="3484401"/>
              <a:ext cx="19050" cy="28557"/>
            </a:xfrm>
            <a:custGeom>
              <a:avLst/>
              <a:gdLst>
                <a:gd name="connsiteX0" fmla="*/ 19050 w 19050"/>
                <a:gd name="connsiteY0" fmla="*/ 0 h 28557"/>
                <a:gd name="connsiteX1" fmla="*/ 0 w 19050"/>
                <a:gd name="connsiteY1" fmla="*/ 28558 h 28557"/>
              </a:gdLst>
              <a:ahLst/>
              <a:cxnLst>
                <a:cxn ang="0">
                  <a:pos x="connsiteX0" y="connsiteY0"/>
                </a:cxn>
                <a:cxn ang="0">
                  <a:pos x="connsiteX1" y="connsiteY1"/>
                </a:cxn>
              </a:cxnLst>
              <a:rect l="l" t="t" r="r" b="b"/>
              <a:pathLst>
                <a:path w="19050" h="28557">
                  <a:moveTo>
                    <a:pt x="190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31" name="Freeform 2130">
              <a:extLst>
                <a:ext uri="{FF2B5EF4-FFF2-40B4-BE49-F238E27FC236}">
                  <a16:creationId xmlns:a16="http://schemas.microsoft.com/office/drawing/2014/main" id="{2FB6EAA4-ADDE-984A-989F-68C30DAA6FD4}"/>
                </a:ext>
              </a:extLst>
            </p:cNvPr>
            <p:cNvSpPr/>
            <p:nvPr/>
          </p:nvSpPr>
          <p:spPr>
            <a:xfrm>
              <a:off x="5994558" y="3493920"/>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32" name="Freeform 2131">
              <a:extLst>
                <a:ext uri="{FF2B5EF4-FFF2-40B4-BE49-F238E27FC236}">
                  <a16:creationId xmlns:a16="http://schemas.microsoft.com/office/drawing/2014/main" id="{DEA56D15-C3A2-C2AD-2335-20D3E78C1BC4}"/>
                </a:ext>
              </a:extLst>
            </p:cNvPr>
            <p:cNvSpPr/>
            <p:nvPr/>
          </p:nvSpPr>
          <p:spPr>
            <a:xfrm>
              <a:off x="5985033" y="3493920"/>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33" name="Freeform 2132">
              <a:extLst>
                <a:ext uri="{FF2B5EF4-FFF2-40B4-BE49-F238E27FC236}">
                  <a16:creationId xmlns:a16="http://schemas.microsoft.com/office/drawing/2014/main" id="{B98A49E6-8970-71D3-0C17-5879BBA4EA78}"/>
                </a:ext>
              </a:extLst>
            </p:cNvPr>
            <p:cNvSpPr/>
            <p:nvPr/>
          </p:nvSpPr>
          <p:spPr>
            <a:xfrm>
              <a:off x="5975508" y="3493920"/>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34" name="Freeform 2133">
              <a:extLst>
                <a:ext uri="{FF2B5EF4-FFF2-40B4-BE49-F238E27FC236}">
                  <a16:creationId xmlns:a16="http://schemas.microsoft.com/office/drawing/2014/main" id="{0AEEE54D-E452-304C-5A5E-1C1427FAAAD5}"/>
                </a:ext>
              </a:extLst>
            </p:cNvPr>
            <p:cNvSpPr/>
            <p:nvPr/>
          </p:nvSpPr>
          <p:spPr>
            <a:xfrm>
              <a:off x="5965983" y="3493920"/>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35" name="Freeform 2134">
              <a:extLst>
                <a:ext uri="{FF2B5EF4-FFF2-40B4-BE49-F238E27FC236}">
                  <a16:creationId xmlns:a16="http://schemas.microsoft.com/office/drawing/2014/main" id="{CC9EB97B-EF0A-B15C-AE7F-9A82CDE2192B}"/>
                </a:ext>
              </a:extLst>
            </p:cNvPr>
            <p:cNvSpPr/>
            <p:nvPr/>
          </p:nvSpPr>
          <p:spPr>
            <a:xfrm>
              <a:off x="5965983" y="3512959"/>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36" name="Freeform 2135">
              <a:extLst>
                <a:ext uri="{FF2B5EF4-FFF2-40B4-BE49-F238E27FC236}">
                  <a16:creationId xmlns:a16="http://schemas.microsoft.com/office/drawing/2014/main" id="{9A4A36C6-9228-C1ED-1428-21B8BB2CC151}"/>
                </a:ext>
              </a:extLst>
            </p:cNvPr>
            <p:cNvSpPr/>
            <p:nvPr/>
          </p:nvSpPr>
          <p:spPr>
            <a:xfrm>
              <a:off x="5965983" y="3522478"/>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37" name="Freeform 2136">
              <a:extLst>
                <a:ext uri="{FF2B5EF4-FFF2-40B4-BE49-F238E27FC236}">
                  <a16:creationId xmlns:a16="http://schemas.microsoft.com/office/drawing/2014/main" id="{4FE3ADCF-B486-EB00-22AC-90AD69082431}"/>
                </a:ext>
              </a:extLst>
            </p:cNvPr>
            <p:cNvSpPr/>
            <p:nvPr/>
          </p:nvSpPr>
          <p:spPr>
            <a:xfrm>
              <a:off x="5946933" y="3541516"/>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38" name="Freeform 2137">
              <a:extLst>
                <a:ext uri="{FF2B5EF4-FFF2-40B4-BE49-F238E27FC236}">
                  <a16:creationId xmlns:a16="http://schemas.microsoft.com/office/drawing/2014/main" id="{9277EBF5-2EFB-C5E8-17E8-135221FD2131}"/>
                </a:ext>
              </a:extLst>
            </p:cNvPr>
            <p:cNvSpPr/>
            <p:nvPr/>
          </p:nvSpPr>
          <p:spPr>
            <a:xfrm>
              <a:off x="5937408" y="3541516"/>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39" name="Freeform 2138">
              <a:extLst>
                <a:ext uri="{FF2B5EF4-FFF2-40B4-BE49-F238E27FC236}">
                  <a16:creationId xmlns:a16="http://schemas.microsoft.com/office/drawing/2014/main" id="{14C2A6BA-43BF-6FFB-AEC1-D8FA817EB1EC}"/>
                </a:ext>
              </a:extLst>
            </p:cNvPr>
            <p:cNvSpPr/>
            <p:nvPr/>
          </p:nvSpPr>
          <p:spPr>
            <a:xfrm>
              <a:off x="5927883" y="3551036"/>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40" name="Freeform 2139">
              <a:extLst>
                <a:ext uri="{FF2B5EF4-FFF2-40B4-BE49-F238E27FC236}">
                  <a16:creationId xmlns:a16="http://schemas.microsoft.com/office/drawing/2014/main" id="{25A640D1-5FF9-6DFE-ADC7-6132D959523B}"/>
                </a:ext>
              </a:extLst>
            </p:cNvPr>
            <p:cNvSpPr/>
            <p:nvPr/>
          </p:nvSpPr>
          <p:spPr>
            <a:xfrm>
              <a:off x="5927883" y="3551036"/>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41" name="Freeform 2140">
              <a:extLst>
                <a:ext uri="{FF2B5EF4-FFF2-40B4-BE49-F238E27FC236}">
                  <a16:creationId xmlns:a16="http://schemas.microsoft.com/office/drawing/2014/main" id="{CAADDF14-0B2A-0B7A-E050-AB48DD739715}"/>
                </a:ext>
              </a:extLst>
            </p:cNvPr>
            <p:cNvSpPr/>
            <p:nvPr/>
          </p:nvSpPr>
          <p:spPr>
            <a:xfrm>
              <a:off x="5908833" y="3570074"/>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42" name="Freeform 2141">
              <a:extLst>
                <a:ext uri="{FF2B5EF4-FFF2-40B4-BE49-F238E27FC236}">
                  <a16:creationId xmlns:a16="http://schemas.microsoft.com/office/drawing/2014/main" id="{927F54A5-C26F-5746-5702-0295E34188DD}"/>
                </a:ext>
              </a:extLst>
            </p:cNvPr>
            <p:cNvSpPr/>
            <p:nvPr/>
          </p:nvSpPr>
          <p:spPr>
            <a:xfrm>
              <a:off x="5861208" y="3570074"/>
              <a:ext cx="47625" cy="85672"/>
            </a:xfrm>
            <a:custGeom>
              <a:avLst/>
              <a:gdLst>
                <a:gd name="connsiteX0" fmla="*/ 47625 w 47625"/>
                <a:gd name="connsiteY0" fmla="*/ 0 h 85672"/>
                <a:gd name="connsiteX1" fmla="*/ 0 w 47625"/>
                <a:gd name="connsiteY1" fmla="*/ 85673 h 85672"/>
              </a:gdLst>
              <a:ahLst/>
              <a:cxnLst>
                <a:cxn ang="0">
                  <a:pos x="connsiteX0" y="connsiteY0"/>
                </a:cxn>
                <a:cxn ang="0">
                  <a:pos x="connsiteX1" y="connsiteY1"/>
                </a:cxn>
              </a:cxnLst>
              <a:rect l="l" t="t" r="r" b="b"/>
              <a:pathLst>
                <a:path w="47625" h="85672">
                  <a:moveTo>
                    <a:pt x="47625" y="0"/>
                  </a:moveTo>
                  <a:lnTo>
                    <a:pt x="0" y="8567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43" name="Freeform 2142">
              <a:extLst>
                <a:ext uri="{FF2B5EF4-FFF2-40B4-BE49-F238E27FC236}">
                  <a16:creationId xmlns:a16="http://schemas.microsoft.com/office/drawing/2014/main" id="{92681059-03A8-DD4E-AB8D-8964733CEC4E}"/>
                </a:ext>
              </a:extLst>
            </p:cNvPr>
            <p:cNvSpPr/>
            <p:nvPr/>
          </p:nvSpPr>
          <p:spPr>
            <a:xfrm>
              <a:off x="5737383" y="3655747"/>
              <a:ext cx="123825" cy="19038"/>
            </a:xfrm>
            <a:custGeom>
              <a:avLst/>
              <a:gdLst>
                <a:gd name="connsiteX0" fmla="*/ 123825 w 123825"/>
                <a:gd name="connsiteY0" fmla="*/ 0 h 19038"/>
                <a:gd name="connsiteX1" fmla="*/ 0 w 123825"/>
                <a:gd name="connsiteY1" fmla="*/ 19038 h 19038"/>
              </a:gdLst>
              <a:ahLst/>
              <a:cxnLst>
                <a:cxn ang="0">
                  <a:pos x="connsiteX0" y="connsiteY0"/>
                </a:cxn>
                <a:cxn ang="0">
                  <a:pos x="connsiteX1" y="connsiteY1"/>
                </a:cxn>
              </a:cxnLst>
              <a:rect l="l" t="t" r="r" b="b"/>
              <a:pathLst>
                <a:path w="123825" h="19038">
                  <a:moveTo>
                    <a:pt x="1238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44" name="Freeform 2143">
              <a:extLst>
                <a:ext uri="{FF2B5EF4-FFF2-40B4-BE49-F238E27FC236}">
                  <a16:creationId xmlns:a16="http://schemas.microsoft.com/office/drawing/2014/main" id="{2DF5F7EA-669E-8058-B9CE-72470C5B7BD0}"/>
                </a:ext>
              </a:extLst>
            </p:cNvPr>
            <p:cNvSpPr/>
            <p:nvPr/>
          </p:nvSpPr>
          <p:spPr>
            <a:xfrm>
              <a:off x="5680233" y="3674785"/>
              <a:ext cx="57150" cy="28557"/>
            </a:xfrm>
            <a:custGeom>
              <a:avLst/>
              <a:gdLst>
                <a:gd name="connsiteX0" fmla="*/ 57150 w 57150"/>
                <a:gd name="connsiteY0" fmla="*/ 0 h 28557"/>
                <a:gd name="connsiteX1" fmla="*/ 0 w 57150"/>
                <a:gd name="connsiteY1" fmla="*/ 28558 h 28557"/>
              </a:gdLst>
              <a:ahLst/>
              <a:cxnLst>
                <a:cxn ang="0">
                  <a:pos x="connsiteX0" y="connsiteY0"/>
                </a:cxn>
                <a:cxn ang="0">
                  <a:pos x="connsiteX1" y="connsiteY1"/>
                </a:cxn>
              </a:cxnLst>
              <a:rect l="l" t="t" r="r" b="b"/>
              <a:pathLst>
                <a:path w="57150" h="28557">
                  <a:moveTo>
                    <a:pt x="571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45" name="Freeform 2144">
              <a:extLst>
                <a:ext uri="{FF2B5EF4-FFF2-40B4-BE49-F238E27FC236}">
                  <a16:creationId xmlns:a16="http://schemas.microsoft.com/office/drawing/2014/main" id="{DC89BD9B-4B4B-160F-6F79-29FCE0EE7F8F}"/>
                </a:ext>
              </a:extLst>
            </p:cNvPr>
            <p:cNvSpPr/>
            <p:nvPr/>
          </p:nvSpPr>
          <p:spPr>
            <a:xfrm>
              <a:off x="5613558" y="3693824"/>
              <a:ext cx="66675" cy="9519"/>
            </a:xfrm>
            <a:custGeom>
              <a:avLst/>
              <a:gdLst>
                <a:gd name="connsiteX0" fmla="*/ 66675 w 66675"/>
                <a:gd name="connsiteY0" fmla="*/ 9519 h 9519"/>
                <a:gd name="connsiteX1" fmla="*/ 0 w 66675"/>
                <a:gd name="connsiteY1" fmla="*/ 0 h 9519"/>
              </a:gdLst>
              <a:ahLst/>
              <a:cxnLst>
                <a:cxn ang="0">
                  <a:pos x="connsiteX0" y="connsiteY0"/>
                </a:cxn>
                <a:cxn ang="0">
                  <a:pos x="connsiteX1" y="connsiteY1"/>
                </a:cxn>
              </a:cxnLst>
              <a:rect l="l" t="t" r="r" b="b"/>
              <a:pathLst>
                <a:path w="66675" h="9519">
                  <a:moveTo>
                    <a:pt x="666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46" name="Freeform 2145">
              <a:extLst>
                <a:ext uri="{FF2B5EF4-FFF2-40B4-BE49-F238E27FC236}">
                  <a16:creationId xmlns:a16="http://schemas.microsoft.com/office/drawing/2014/main" id="{18402E68-F0C6-3C39-D94F-4D7A2DDD0FD1}"/>
                </a:ext>
              </a:extLst>
            </p:cNvPr>
            <p:cNvSpPr/>
            <p:nvPr/>
          </p:nvSpPr>
          <p:spPr>
            <a:xfrm>
              <a:off x="5575458" y="3655747"/>
              <a:ext cx="38100" cy="38076"/>
            </a:xfrm>
            <a:custGeom>
              <a:avLst/>
              <a:gdLst>
                <a:gd name="connsiteX0" fmla="*/ 38100 w 38100"/>
                <a:gd name="connsiteY0" fmla="*/ 38077 h 38076"/>
                <a:gd name="connsiteX1" fmla="*/ 0 w 38100"/>
                <a:gd name="connsiteY1" fmla="*/ 0 h 38076"/>
              </a:gdLst>
              <a:ahLst/>
              <a:cxnLst>
                <a:cxn ang="0">
                  <a:pos x="connsiteX0" y="connsiteY0"/>
                </a:cxn>
                <a:cxn ang="0">
                  <a:pos x="connsiteX1" y="connsiteY1"/>
                </a:cxn>
              </a:cxnLst>
              <a:rect l="l" t="t" r="r" b="b"/>
              <a:pathLst>
                <a:path w="38100" h="38076">
                  <a:moveTo>
                    <a:pt x="3810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47" name="Freeform 2146">
              <a:extLst>
                <a:ext uri="{FF2B5EF4-FFF2-40B4-BE49-F238E27FC236}">
                  <a16:creationId xmlns:a16="http://schemas.microsoft.com/office/drawing/2014/main" id="{F8ACA0C8-6193-EC57-C208-55F864C8B56C}"/>
                </a:ext>
              </a:extLst>
            </p:cNvPr>
            <p:cNvSpPr/>
            <p:nvPr/>
          </p:nvSpPr>
          <p:spPr>
            <a:xfrm>
              <a:off x="5575458" y="3627189"/>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48" name="Freeform 2147">
              <a:extLst>
                <a:ext uri="{FF2B5EF4-FFF2-40B4-BE49-F238E27FC236}">
                  <a16:creationId xmlns:a16="http://schemas.microsoft.com/office/drawing/2014/main" id="{EA5CACFE-4785-B700-FE30-334181DEEE0E}"/>
                </a:ext>
              </a:extLst>
            </p:cNvPr>
            <p:cNvSpPr/>
            <p:nvPr/>
          </p:nvSpPr>
          <p:spPr>
            <a:xfrm>
              <a:off x="5537358" y="3551036"/>
              <a:ext cx="38100" cy="76153"/>
            </a:xfrm>
            <a:custGeom>
              <a:avLst/>
              <a:gdLst>
                <a:gd name="connsiteX0" fmla="*/ 38100 w 38100"/>
                <a:gd name="connsiteY0" fmla="*/ 76154 h 76153"/>
                <a:gd name="connsiteX1" fmla="*/ 0 w 38100"/>
                <a:gd name="connsiteY1" fmla="*/ 0 h 76153"/>
              </a:gdLst>
              <a:ahLst/>
              <a:cxnLst>
                <a:cxn ang="0">
                  <a:pos x="connsiteX0" y="connsiteY0"/>
                </a:cxn>
                <a:cxn ang="0">
                  <a:pos x="connsiteX1" y="connsiteY1"/>
                </a:cxn>
              </a:cxnLst>
              <a:rect l="l" t="t" r="r" b="b"/>
              <a:pathLst>
                <a:path w="38100" h="76153">
                  <a:moveTo>
                    <a:pt x="3810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49" name="Freeform 2148">
              <a:extLst>
                <a:ext uri="{FF2B5EF4-FFF2-40B4-BE49-F238E27FC236}">
                  <a16:creationId xmlns:a16="http://schemas.microsoft.com/office/drawing/2014/main" id="{99C92CC7-C51B-AEBC-31B5-03D881A3A887}"/>
                </a:ext>
              </a:extLst>
            </p:cNvPr>
            <p:cNvSpPr/>
            <p:nvPr/>
          </p:nvSpPr>
          <p:spPr>
            <a:xfrm>
              <a:off x="4451508" y="2856134"/>
              <a:ext cx="257175" cy="276056"/>
            </a:xfrm>
            <a:custGeom>
              <a:avLst/>
              <a:gdLst>
                <a:gd name="connsiteX0" fmla="*/ 228600 w 257175"/>
                <a:gd name="connsiteY0" fmla="*/ 114230 h 276056"/>
                <a:gd name="connsiteX1" fmla="*/ 228600 w 257175"/>
                <a:gd name="connsiteY1" fmla="*/ 161826 h 276056"/>
                <a:gd name="connsiteX2" fmla="*/ 247650 w 257175"/>
                <a:gd name="connsiteY2" fmla="*/ 180865 h 276056"/>
                <a:gd name="connsiteX3" fmla="*/ 228600 w 257175"/>
                <a:gd name="connsiteY3" fmla="*/ 199903 h 276056"/>
                <a:gd name="connsiteX4" fmla="*/ 257175 w 257175"/>
                <a:gd name="connsiteY4" fmla="*/ 237980 h 276056"/>
                <a:gd name="connsiteX5" fmla="*/ 247650 w 257175"/>
                <a:gd name="connsiteY5" fmla="*/ 247499 h 276056"/>
                <a:gd name="connsiteX6" fmla="*/ 228600 w 257175"/>
                <a:gd name="connsiteY6" fmla="*/ 228461 h 276056"/>
                <a:gd name="connsiteX7" fmla="*/ 238125 w 257175"/>
                <a:gd name="connsiteY7" fmla="*/ 266537 h 276056"/>
                <a:gd name="connsiteX8" fmla="*/ 209550 w 257175"/>
                <a:gd name="connsiteY8" fmla="*/ 276057 h 276056"/>
                <a:gd name="connsiteX9" fmla="*/ 161925 w 257175"/>
                <a:gd name="connsiteY9" fmla="*/ 228461 h 276056"/>
                <a:gd name="connsiteX10" fmla="*/ 123825 w 257175"/>
                <a:gd name="connsiteY10" fmla="*/ 228461 h 276056"/>
                <a:gd name="connsiteX11" fmla="*/ 57150 w 257175"/>
                <a:gd name="connsiteY11" fmla="*/ 161826 h 276056"/>
                <a:gd name="connsiteX12" fmla="*/ 28575 w 257175"/>
                <a:gd name="connsiteY12" fmla="*/ 152307 h 276056"/>
                <a:gd name="connsiteX13" fmla="*/ 9525 w 257175"/>
                <a:gd name="connsiteY13" fmla="*/ 171346 h 276056"/>
                <a:gd name="connsiteX14" fmla="*/ 19050 w 257175"/>
                <a:gd name="connsiteY14" fmla="*/ 180865 h 276056"/>
                <a:gd name="connsiteX15" fmla="*/ 0 w 257175"/>
                <a:gd name="connsiteY15" fmla="*/ 171346 h 276056"/>
                <a:gd name="connsiteX16" fmla="*/ 28575 w 257175"/>
                <a:gd name="connsiteY16" fmla="*/ 85673 h 276056"/>
                <a:gd name="connsiteX17" fmla="*/ 0 w 257175"/>
                <a:gd name="connsiteY17" fmla="*/ 9519 h 276056"/>
                <a:gd name="connsiteX18" fmla="*/ 47625 w 257175"/>
                <a:gd name="connsiteY18" fmla="*/ 0 h 276056"/>
                <a:gd name="connsiteX19" fmla="*/ 123825 w 257175"/>
                <a:gd name="connsiteY19" fmla="*/ 57115 h 276056"/>
                <a:gd name="connsiteX20" fmla="*/ 190500 w 257175"/>
                <a:gd name="connsiteY20" fmla="*/ 66634 h 276056"/>
                <a:gd name="connsiteX21" fmla="*/ 228600 w 257175"/>
                <a:gd name="connsiteY21" fmla="*/ 114230 h 276056"/>
                <a:gd name="connsiteX22" fmla="*/ 228600 w 257175"/>
                <a:gd name="connsiteY22" fmla="*/ 114230 h 276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57175" h="276056">
                  <a:moveTo>
                    <a:pt x="228600" y="114230"/>
                  </a:moveTo>
                  <a:lnTo>
                    <a:pt x="228600" y="161826"/>
                  </a:lnTo>
                  <a:lnTo>
                    <a:pt x="247650" y="180865"/>
                  </a:lnTo>
                  <a:lnTo>
                    <a:pt x="228600" y="199903"/>
                  </a:lnTo>
                  <a:lnTo>
                    <a:pt x="257175" y="237980"/>
                  </a:lnTo>
                  <a:lnTo>
                    <a:pt x="247650" y="247499"/>
                  </a:lnTo>
                  <a:lnTo>
                    <a:pt x="228600" y="228461"/>
                  </a:lnTo>
                  <a:lnTo>
                    <a:pt x="238125" y="266537"/>
                  </a:lnTo>
                  <a:lnTo>
                    <a:pt x="209550" y="276057"/>
                  </a:lnTo>
                  <a:lnTo>
                    <a:pt x="161925" y="228461"/>
                  </a:lnTo>
                  <a:lnTo>
                    <a:pt x="123825" y="228461"/>
                  </a:lnTo>
                  <a:lnTo>
                    <a:pt x="57150" y="161826"/>
                  </a:lnTo>
                  <a:lnTo>
                    <a:pt x="28575" y="152307"/>
                  </a:lnTo>
                  <a:lnTo>
                    <a:pt x="9525" y="171346"/>
                  </a:lnTo>
                  <a:lnTo>
                    <a:pt x="19050" y="180865"/>
                  </a:lnTo>
                  <a:lnTo>
                    <a:pt x="0" y="171346"/>
                  </a:lnTo>
                  <a:lnTo>
                    <a:pt x="28575" y="85673"/>
                  </a:lnTo>
                  <a:lnTo>
                    <a:pt x="0" y="9519"/>
                  </a:lnTo>
                  <a:lnTo>
                    <a:pt x="47625" y="0"/>
                  </a:lnTo>
                  <a:lnTo>
                    <a:pt x="123825" y="57115"/>
                  </a:lnTo>
                  <a:lnTo>
                    <a:pt x="190500" y="66634"/>
                  </a:lnTo>
                  <a:lnTo>
                    <a:pt x="228600" y="114230"/>
                  </a:lnTo>
                  <a:lnTo>
                    <a:pt x="228600" y="114230"/>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50" name="Freeform 2149">
              <a:extLst>
                <a:ext uri="{FF2B5EF4-FFF2-40B4-BE49-F238E27FC236}">
                  <a16:creationId xmlns:a16="http://schemas.microsoft.com/office/drawing/2014/main" id="{520695DD-C78E-51E4-DEFF-1C8C507A4C48}"/>
                </a:ext>
              </a:extLst>
            </p:cNvPr>
            <p:cNvSpPr/>
            <p:nvPr/>
          </p:nvSpPr>
          <p:spPr>
            <a:xfrm>
              <a:off x="4680108" y="2970365"/>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51" name="Freeform 2150">
              <a:extLst>
                <a:ext uri="{FF2B5EF4-FFF2-40B4-BE49-F238E27FC236}">
                  <a16:creationId xmlns:a16="http://schemas.microsoft.com/office/drawing/2014/main" id="{C369DC02-FB77-5864-8BC1-7AEB84FA0C1A}"/>
                </a:ext>
              </a:extLst>
            </p:cNvPr>
            <p:cNvSpPr/>
            <p:nvPr/>
          </p:nvSpPr>
          <p:spPr>
            <a:xfrm>
              <a:off x="4680108" y="3017961"/>
              <a:ext cx="19050" cy="19038"/>
            </a:xfrm>
            <a:custGeom>
              <a:avLst/>
              <a:gdLst>
                <a:gd name="connsiteX0" fmla="*/ 0 w 19050"/>
                <a:gd name="connsiteY0" fmla="*/ 0 h 19038"/>
                <a:gd name="connsiteX1" fmla="*/ 19050 w 19050"/>
                <a:gd name="connsiteY1" fmla="*/ 19038 h 19038"/>
              </a:gdLst>
              <a:ahLst/>
              <a:cxnLst>
                <a:cxn ang="0">
                  <a:pos x="connsiteX0" y="connsiteY0"/>
                </a:cxn>
                <a:cxn ang="0">
                  <a:pos x="connsiteX1" y="connsiteY1"/>
                </a:cxn>
              </a:cxnLst>
              <a:rect l="l" t="t" r="r" b="b"/>
              <a:pathLst>
                <a:path w="19050" h="19038">
                  <a:moveTo>
                    <a:pt x="0" y="0"/>
                  </a:moveTo>
                  <a:lnTo>
                    <a:pt x="190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52" name="Freeform 2151">
              <a:extLst>
                <a:ext uri="{FF2B5EF4-FFF2-40B4-BE49-F238E27FC236}">
                  <a16:creationId xmlns:a16="http://schemas.microsoft.com/office/drawing/2014/main" id="{73077A26-F526-530E-CC84-CB3F7EDD434B}"/>
                </a:ext>
              </a:extLst>
            </p:cNvPr>
            <p:cNvSpPr/>
            <p:nvPr/>
          </p:nvSpPr>
          <p:spPr>
            <a:xfrm>
              <a:off x="4680108" y="3036999"/>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53" name="Freeform 2152">
              <a:extLst>
                <a:ext uri="{FF2B5EF4-FFF2-40B4-BE49-F238E27FC236}">
                  <a16:creationId xmlns:a16="http://schemas.microsoft.com/office/drawing/2014/main" id="{BB31BC42-B536-6D18-587F-117358192505}"/>
                </a:ext>
              </a:extLst>
            </p:cNvPr>
            <p:cNvSpPr/>
            <p:nvPr/>
          </p:nvSpPr>
          <p:spPr>
            <a:xfrm>
              <a:off x="4680108" y="3056037"/>
              <a:ext cx="28575" cy="38076"/>
            </a:xfrm>
            <a:custGeom>
              <a:avLst/>
              <a:gdLst>
                <a:gd name="connsiteX0" fmla="*/ 0 w 28575"/>
                <a:gd name="connsiteY0" fmla="*/ 0 h 38076"/>
                <a:gd name="connsiteX1" fmla="*/ 28575 w 28575"/>
                <a:gd name="connsiteY1" fmla="*/ 38077 h 38076"/>
              </a:gdLst>
              <a:ahLst/>
              <a:cxnLst>
                <a:cxn ang="0">
                  <a:pos x="connsiteX0" y="connsiteY0"/>
                </a:cxn>
                <a:cxn ang="0">
                  <a:pos x="connsiteX1" y="connsiteY1"/>
                </a:cxn>
              </a:cxnLst>
              <a:rect l="l" t="t" r="r" b="b"/>
              <a:pathLst>
                <a:path w="28575" h="38076">
                  <a:moveTo>
                    <a:pt x="0" y="0"/>
                  </a:moveTo>
                  <a:lnTo>
                    <a:pt x="2857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54" name="Freeform 2153">
              <a:extLst>
                <a:ext uri="{FF2B5EF4-FFF2-40B4-BE49-F238E27FC236}">
                  <a16:creationId xmlns:a16="http://schemas.microsoft.com/office/drawing/2014/main" id="{B8980782-4737-DA9A-F2BE-61E034FFD298}"/>
                </a:ext>
              </a:extLst>
            </p:cNvPr>
            <p:cNvSpPr/>
            <p:nvPr/>
          </p:nvSpPr>
          <p:spPr>
            <a:xfrm>
              <a:off x="4699158" y="3094114"/>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55" name="Freeform 2154">
              <a:extLst>
                <a:ext uri="{FF2B5EF4-FFF2-40B4-BE49-F238E27FC236}">
                  <a16:creationId xmlns:a16="http://schemas.microsoft.com/office/drawing/2014/main" id="{E20BD0E6-951F-FF75-E6CF-08307E73CB66}"/>
                </a:ext>
              </a:extLst>
            </p:cNvPr>
            <p:cNvSpPr/>
            <p:nvPr/>
          </p:nvSpPr>
          <p:spPr>
            <a:xfrm>
              <a:off x="4680108" y="3084595"/>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56" name="Freeform 2155">
              <a:extLst>
                <a:ext uri="{FF2B5EF4-FFF2-40B4-BE49-F238E27FC236}">
                  <a16:creationId xmlns:a16="http://schemas.microsoft.com/office/drawing/2014/main" id="{276482FA-1B76-81A0-F6F3-71974250F78E}"/>
                </a:ext>
              </a:extLst>
            </p:cNvPr>
            <p:cNvSpPr/>
            <p:nvPr/>
          </p:nvSpPr>
          <p:spPr>
            <a:xfrm>
              <a:off x="4680108" y="3084595"/>
              <a:ext cx="9525" cy="38076"/>
            </a:xfrm>
            <a:custGeom>
              <a:avLst/>
              <a:gdLst>
                <a:gd name="connsiteX0" fmla="*/ 0 w 9525"/>
                <a:gd name="connsiteY0" fmla="*/ 0 h 38076"/>
                <a:gd name="connsiteX1" fmla="*/ 9525 w 9525"/>
                <a:gd name="connsiteY1" fmla="*/ 38077 h 38076"/>
              </a:gdLst>
              <a:ahLst/>
              <a:cxnLst>
                <a:cxn ang="0">
                  <a:pos x="connsiteX0" y="connsiteY0"/>
                </a:cxn>
                <a:cxn ang="0">
                  <a:pos x="connsiteX1" y="connsiteY1"/>
                </a:cxn>
              </a:cxnLst>
              <a:rect l="l" t="t" r="r" b="b"/>
              <a:pathLst>
                <a:path w="9525" h="38076">
                  <a:moveTo>
                    <a:pt x="0" y="0"/>
                  </a:moveTo>
                  <a:lnTo>
                    <a:pt x="952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57" name="Freeform 2156">
              <a:extLst>
                <a:ext uri="{FF2B5EF4-FFF2-40B4-BE49-F238E27FC236}">
                  <a16:creationId xmlns:a16="http://schemas.microsoft.com/office/drawing/2014/main" id="{E8DD587E-E5C4-DF8D-8BB6-F976EEB9F827}"/>
                </a:ext>
              </a:extLst>
            </p:cNvPr>
            <p:cNvSpPr/>
            <p:nvPr/>
          </p:nvSpPr>
          <p:spPr>
            <a:xfrm>
              <a:off x="4661058" y="3122672"/>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58" name="Freeform 2157">
              <a:extLst>
                <a:ext uri="{FF2B5EF4-FFF2-40B4-BE49-F238E27FC236}">
                  <a16:creationId xmlns:a16="http://schemas.microsoft.com/office/drawing/2014/main" id="{5B4DF187-84AA-80E9-CEF8-97CED77D2906}"/>
                </a:ext>
              </a:extLst>
            </p:cNvPr>
            <p:cNvSpPr/>
            <p:nvPr/>
          </p:nvSpPr>
          <p:spPr>
            <a:xfrm>
              <a:off x="4613433" y="3084595"/>
              <a:ext cx="47625" cy="47595"/>
            </a:xfrm>
            <a:custGeom>
              <a:avLst/>
              <a:gdLst>
                <a:gd name="connsiteX0" fmla="*/ 47625 w 47625"/>
                <a:gd name="connsiteY0" fmla="*/ 47596 h 47595"/>
                <a:gd name="connsiteX1" fmla="*/ 0 w 47625"/>
                <a:gd name="connsiteY1" fmla="*/ 0 h 47595"/>
              </a:gdLst>
              <a:ahLst/>
              <a:cxnLst>
                <a:cxn ang="0">
                  <a:pos x="connsiteX0" y="connsiteY0"/>
                </a:cxn>
                <a:cxn ang="0">
                  <a:pos x="connsiteX1" y="connsiteY1"/>
                </a:cxn>
              </a:cxnLst>
              <a:rect l="l" t="t" r="r" b="b"/>
              <a:pathLst>
                <a:path w="47625" h="47595">
                  <a:moveTo>
                    <a:pt x="47625"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59" name="Freeform 2158">
              <a:extLst>
                <a:ext uri="{FF2B5EF4-FFF2-40B4-BE49-F238E27FC236}">
                  <a16:creationId xmlns:a16="http://schemas.microsoft.com/office/drawing/2014/main" id="{4DC4B9A0-EA5A-1589-7FEA-3424B23CAA67}"/>
                </a:ext>
              </a:extLst>
            </p:cNvPr>
            <p:cNvSpPr/>
            <p:nvPr/>
          </p:nvSpPr>
          <p:spPr>
            <a:xfrm>
              <a:off x="4575333" y="3084595"/>
              <a:ext cx="38100" cy="9519"/>
            </a:xfrm>
            <a:custGeom>
              <a:avLst/>
              <a:gdLst>
                <a:gd name="connsiteX0" fmla="*/ 38100 w 38100"/>
                <a:gd name="connsiteY0" fmla="*/ 0 h 9519"/>
                <a:gd name="connsiteX1" fmla="*/ 0 w 38100"/>
                <a:gd name="connsiteY1" fmla="*/ 0 h 9519"/>
              </a:gdLst>
              <a:ahLst/>
              <a:cxnLst>
                <a:cxn ang="0">
                  <a:pos x="connsiteX0" y="connsiteY0"/>
                </a:cxn>
                <a:cxn ang="0">
                  <a:pos x="connsiteX1" y="connsiteY1"/>
                </a:cxn>
              </a:cxnLst>
              <a:rect l="l" t="t" r="r" b="b"/>
              <a:pathLst>
                <a:path w="38100" h="9519">
                  <a:moveTo>
                    <a:pt x="3810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60" name="Freeform 2159">
              <a:extLst>
                <a:ext uri="{FF2B5EF4-FFF2-40B4-BE49-F238E27FC236}">
                  <a16:creationId xmlns:a16="http://schemas.microsoft.com/office/drawing/2014/main" id="{5F7EDC95-14F3-99F5-455B-259402630E33}"/>
                </a:ext>
              </a:extLst>
            </p:cNvPr>
            <p:cNvSpPr/>
            <p:nvPr/>
          </p:nvSpPr>
          <p:spPr>
            <a:xfrm>
              <a:off x="4508658" y="3017961"/>
              <a:ext cx="66675" cy="66634"/>
            </a:xfrm>
            <a:custGeom>
              <a:avLst/>
              <a:gdLst>
                <a:gd name="connsiteX0" fmla="*/ 66675 w 66675"/>
                <a:gd name="connsiteY0" fmla="*/ 66634 h 66634"/>
                <a:gd name="connsiteX1" fmla="*/ 0 w 66675"/>
                <a:gd name="connsiteY1" fmla="*/ 0 h 66634"/>
              </a:gdLst>
              <a:ahLst/>
              <a:cxnLst>
                <a:cxn ang="0">
                  <a:pos x="connsiteX0" y="connsiteY0"/>
                </a:cxn>
                <a:cxn ang="0">
                  <a:pos x="connsiteX1" y="connsiteY1"/>
                </a:cxn>
              </a:cxnLst>
              <a:rect l="l" t="t" r="r" b="b"/>
              <a:pathLst>
                <a:path w="66675" h="66634">
                  <a:moveTo>
                    <a:pt x="66675"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61" name="Freeform 2160">
              <a:extLst>
                <a:ext uri="{FF2B5EF4-FFF2-40B4-BE49-F238E27FC236}">
                  <a16:creationId xmlns:a16="http://schemas.microsoft.com/office/drawing/2014/main" id="{09733A8A-44E7-A80D-F916-7B81D9DC3189}"/>
                </a:ext>
              </a:extLst>
            </p:cNvPr>
            <p:cNvSpPr/>
            <p:nvPr/>
          </p:nvSpPr>
          <p:spPr>
            <a:xfrm>
              <a:off x="4480083" y="3008441"/>
              <a:ext cx="28575" cy="9519"/>
            </a:xfrm>
            <a:custGeom>
              <a:avLst/>
              <a:gdLst>
                <a:gd name="connsiteX0" fmla="*/ 28575 w 28575"/>
                <a:gd name="connsiteY0" fmla="*/ 9519 h 9519"/>
                <a:gd name="connsiteX1" fmla="*/ 0 w 28575"/>
                <a:gd name="connsiteY1" fmla="*/ 0 h 9519"/>
              </a:gdLst>
              <a:ahLst/>
              <a:cxnLst>
                <a:cxn ang="0">
                  <a:pos x="connsiteX0" y="connsiteY0"/>
                </a:cxn>
                <a:cxn ang="0">
                  <a:pos x="connsiteX1" y="connsiteY1"/>
                </a:cxn>
              </a:cxnLst>
              <a:rect l="l" t="t" r="r" b="b"/>
              <a:pathLst>
                <a:path w="28575" h="9519">
                  <a:moveTo>
                    <a:pt x="285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62" name="Freeform 2161">
              <a:extLst>
                <a:ext uri="{FF2B5EF4-FFF2-40B4-BE49-F238E27FC236}">
                  <a16:creationId xmlns:a16="http://schemas.microsoft.com/office/drawing/2014/main" id="{76AAB077-D848-35FA-6239-E3359971066D}"/>
                </a:ext>
              </a:extLst>
            </p:cNvPr>
            <p:cNvSpPr/>
            <p:nvPr/>
          </p:nvSpPr>
          <p:spPr>
            <a:xfrm>
              <a:off x="4461033" y="3008441"/>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63" name="Freeform 2162">
              <a:extLst>
                <a:ext uri="{FF2B5EF4-FFF2-40B4-BE49-F238E27FC236}">
                  <a16:creationId xmlns:a16="http://schemas.microsoft.com/office/drawing/2014/main" id="{41EA2456-D60A-5B4C-F005-1B494A259496}"/>
                </a:ext>
              </a:extLst>
            </p:cNvPr>
            <p:cNvSpPr/>
            <p:nvPr/>
          </p:nvSpPr>
          <p:spPr>
            <a:xfrm>
              <a:off x="4461033" y="3027480"/>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64" name="Freeform 2163">
              <a:extLst>
                <a:ext uri="{FF2B5EF4-FFF2-40B4-BE49-F238E27FC236}">
                  <a16:creationId xmlns:a16="http://schemas.microsoft.com/office/drawing/2014/main" id="{C4CE1F55-1B00-4C18-E9B3-5AC04B7E5588}"/>
                </a:ext>
              </a:extLst>
            </p:cNvPr>
            <p:cNvSpPr/>
            <p:nvPr/>
          </p:nvSpPr>
          <p:spPr>
            <a:xfrm>
              <a:off x="4451508" y="3027480"/>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65" name="Freeform 2164">
              <a:extLst>
                <a:ext uri="{FF2B5EF4-FFF2-40B4-BE49-F238E27FC236}">
                  <a16:creationId xmlns:a16="http://schemas.microsoft.com/office/drawing/2014/main" id="{8B13A37E-E61E-B9F1-89B4-EF2B1DF87081}"/>
                </a:ext>
              </a:extLst>
            </p:cNvPr>
            <p:cNvSpPr/>
            <p:nvPr/>
          </p:nvSpPr>
          <p:spPr>
            <a:xfrm>
              <a:off x="4451508" y="2941807"/>
              <a:ext cx="28575" cy="85672"/>
            </a:xfrm>
            <a:custGeom>
              <a:avLst/>
              <a:gdLst>
                <a:gd name="connsiteX0" fmla="*/ 0 w 28575"/>
                <a:gd name="connsiteY0" fmla="*/ 85673 h 85672"/>
                <a:gd name="connsiteX1" fmla="*/ 28575 w 28575"/>
                <a:gd name="connsiteY1" fmla="*/ 0 h 85672"/>
              </a:gdLst>
              <a:ahLst/>
              <a:cxnLst>
                <a:cxn ang="0">
                  <a:pos x="connsiteX0" y="connsiteY0"/>
                </a:cxn>
                <a:cxn ang="0">
                  <a:pos x="connsiteX1" y="connsiteY1"/>
                </a:cxn>
              </a:cxnLst>
              <a:rect l="l" t="t" r="r" b="b"/>
              <a:pathLst>
                <a:path w="28575" h="85672">
                  <a:moveTo>
                    <a:pt x="0" y="85673"/>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66" name="Freeform 2165">
              <a:extLst>
                <a:ext uri="{FF2B5EF4-FFF2-40B4-BE49-F238E27FC236}">
                  <a16:creationId xmlns:a16="http://schemas.microsoft.com/office/drawing/2014/main" id="{AA01D51B-8405-1E16-03C0-1ACA84951DF7}"/>
                </a:ext>
              </a:extLst>
            </p:cNvPr>
            <p:cNvSpPr/>
            <p:nvPr/>
          </p:nvSpPr>
          <p:spPr>
            <a:xfrm>
              <a:off x="4451508" y="2865654"/>
              <a:ext cx="28575" cy="76153"/>
            </a:xfrm>
            <a:custGeom>
              <a:avLst/>
              <a:gdLst>
                <a:gd name="connsiteX0" fmla="*/ 28575 w 28575"/>
                <a:gd name="connsiteY0" fmla="*/ 76154 h 76153"/>
                <a:gd name="connsiteX1" fmla="*/ 0 w 28575"/>
                <a:gd name="connsiteY1" fmla="*/ 0 h 76153"/>
              </a:gdLst>
              <a:ahLst/>
              <a:cxnLst>
                <a:cxn ang="0">
                  <a:pos x="connsiteX0" y="connsiteY0"/>
                </a:cxn>
                <a:cxn ang="0">
                  <a:pos x="connsiteX1" y="connsiteY1"/>
                </a:cxn>
              </a:cxnLst>
              <a:rect l="l" t="t" r="r" b="b"/>
              <a:pathLst>
                <a:path w="28575" h="76153">
                  <a:moveTo>
                    <a:pt x="28575"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67" name="Freeform 2166">
              <a:extLst>
                <a:ext uri="{FF2B5EF4-FFF2-40B4-BE49-F238E27FC236}">
                  <a16:creationId xmlns:a16="http://schemas.microsoft.com/office/drawing/2014/main" id="{3E307222-492E-10D6-C04D-296038CE9758}"/>
                </a:ext>
              </a:extLst>
            </p:cNvPr>
            <p:cNvSpPr/>
            <p:nvPr/>
          </p:nvSpPr>
          <p:spPr>
            <a:xfrm>
              <a:off x="4451508" y="2856134"/>
              <a:ext cx="47625" cy="9519"/>
            </a:xfrm>
            <a:custGeom>
              <a:avLst/>
              <a:gdLst>
                <a:gd name="connsiteX0" fmla="*/ 0 w 47625"/>
                <a:gd name="connsiteY0" fmla="*/ 9519 h 9519"/>
                <a:gd name="connsiteX1" fmla="*/ 47625 w 47625"/>
                <a:gd name="connsiteY1" fmla="*/ 0 h 9519"/>
              </a:gdLst>
              <a:ahLst/>
              <a:cxnLst>
                <a:cxn ang="0">
                  <a:pos x="connsiteX0" y="connsiteY0"/>
                </a:cxn>
                <a:cxn ang="0">
                  <a:pos x="connsiteX1" y="connsiteY1"/>
                </a:cxn>
              </a:cxnLst>
              <a:rect l="l" t="t" r="r" b="b"/>
              <a:pathLst>
                <a:path w="47625" h="9519">
                  <a:moveTo>
                    <a:pt x="0" y="9519"/>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68" name="Freeform 2167">
              <a:extLst>
                <a:ext uri="{FF2B5EF4-FFF2-40B4-BE49-F238E27FC236}">
                  <a16:creationId xmlns:a16="http://schemas.microsoft.com/office/drawing/2014/main" id="{D50CF9C2-B66B-6D1B-B82A-FE5F94235E4D}"/>
                </a:ext>
              </a:extLst>
            </p:cNvPr>
            <p:cNvSpPr/>
            <p:nvPr/>
          </p:nvSpPr>
          <p:spPr>
            <a:xfrm>
              <a:off x="4499133" y="2856134"/>
              <a:ext cx="76200" cy="57115"/>
            </a:xfrm>
            <a:custGeom>
              <a:avLst/>
              <a:gdLst>
                <a:gd name="connsiteX0" fmla="*/ 0 w 76200"/>
                <a:gd name="connsiteY0" fmla="*/ 0 h 57115"/>
                <a:gd name="connsiteX1" fmla="*/ 76200 w 76200"/>
                <a:gd name="connsiteY1" fmla="*/ 57115 h 57115"/>
              </a:gdLst>
              <a:ahLst/>
              <a:cxnLst>
                <a:cxn ang="0">
                  <a:pos x="connsiteX0" y="connsiteY0"/>
                </a:cxn>
                <a:cxn ang="0">
                  <a:pos x="connsiteX1" y="connsiteY1"/>
                </a:cxn>
              </a:cxnLst>
              <a:rect l="l" t="t" r="r" b="b"/>
              <a:pathLst>
                <a:path w="76200" h="57115">
                  <a:moveTo>
                    <a:pt x="0" y="0"/>
                  </a:moveTo>
                  <a:lnTo>
                    <a:pt x="7620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69" name="Freeform 2168">
              <a:extLst>
                <a:ext uri="{FF2B5EF4-FFF2-40B4-BE49-F238E27FC236}">
                  <a16:creationId xmlns:a16="http://schemas.microsoft.com/office/drawing/2014/main" id="{404DEB56-4E3A-24A6-7F75-8981DC93C0B5}"/>
                </a:ext>
              </a:extLst>
            </p:cNvPr>
            <p:cNvSpPr/>
            <p:nvPr/>
          </p:nvSpPr>
          <p:spPr>
            <a:xfrm>
              <a:off x="4575333" y="2913249"/>
              <a:ext cx="66675" cy="9519"/>
            </a:xfrm>
            <a:custGeom>
              <a:avLst/>
              <a:gdLst>
                <a:gd name="connsiteX0" fmla="*/ 0 w 66675"/>
                <a:gd name="connsiteY0" fmla="*/ 0 h 9519"/>
                <a:gd name="connsiteX1" fmla="*/ 66675 w 66675"/>
                <a:gd name="connsiteY1" fmla="*/ 9519 h 9519"/>
              </a:gdLst>
              <a:ahLst/>
              <a:cxnLst>
                <a:cxn ang="0">
                  <a:pos x="connsiteX0" y="connsiteY0"/>
                </a:cxn>
                <a:cxn ang="0">
                  <a:pos x="connsiteX1" y="connsiteY1"/>
                </a:cxn>
              </a:cxnLst>
              <a:rect l="l" t="t" r="r" b="b"/>
              <a:pathLst>
                <a:path w="66675" h="9519">
                  <a:moveTo>
                    <a:pt x="0" y="0"/>
                  </a:moveTo>
                  <a:lnTo>
                    <a:pt x="666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70" name="Freeform 2169">
              <a:extLst>
                <a:ext uri="{FF2B5EF4-FFF2-40B4-BE49-F238E27FC236}">
                  <a16:creationId xmlns:a16="http://schemas.microsoft.com/office/drawing/2014/main" id="{8993B2CA-DA58-468E-990E-E50356CB8724}"/>
                </a:ext>
              </a:extLst>
            </p:cNvPr>
            <p:cNvSpPr/>
            <p:nvPr/>
          </p:nvSpPr>
          <p:spPr>
            <a:xfrm>
              <a:off x="4642008" y="2922769"/>
              <a:ext cx="38100" cy="47595"/>
            </a:xfrm>
            <a:custGeom>
              <a:avLst/>
              <a:gdLst>
                <a:gd name="connsiteX0" fmla="*/ 0 w 38100"/>
                <a:gd name="connsiteY0" fmla="*/ 0 h 47595"/>
                <a:gd name="connsiteX1" fmla="*/ 38100 w 38100"/>
                <a:gd name="connsiteY1" fmla="*/ 47596 h 47595"/>
              </a:gdLst>
              <a:ahLst/>
              <a:cxnLst>
                <a:cxn ang="0">
                  <a:pos x="connsiteX0" y="connsiteY0"/>
                </a:cxn>
                <a:cxn ang="0">
                  <a:pos x="connsiteX1" y="connsiteY1"/>
                </a:cxn>
              </a:cxnLst>
              <a:rect l="l" t="t" r="r" b="b"/>
              <a:pathLst>
                <a:path w="38100" h="47595">
                  <a:moveTo>
                    <a:pt x="0" y="0"/>
                  </a:moveTo>
                  <a:lnTo>
                    <a:pt x="3810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71" name="Freeform 2170">
              <a:extLst>
                <a:ext uri="{FF2B5EF4-FFF2-40B4-BE49-F238E27FC236}">
                  <a16:creationId xmlns:a16="http://schemas.microsoft.com/office/drawing/2014/main" id="{D48B2653-18AA-06EB-FB87-A928FE9021EF}"/>
                </a:ext>
              </a:extLst>
            </p:cNvPr>
            <p:cNvSpPr/>
            <p:nvPr/>
          </p:nvSpPr>
          <p:spPr>
            <a:xfrm>
              <a:off x="5604033" y="3084595"/>
              <a:ext cx="476250" cy="390287"/>
            </a:xfrm>
            <a:custGeom>
              <a:avLst/>
              <a:gdLst>
                <a:gd name="connsiteX0" fmla="*/ 152400 w 476250"/>
                <a:gd name="connsiteY0" fmla="*/ 390287 h 390287"/>
                <a:gd name="connsiteX1" fmla="*/ 95250 w 476250"/>
                <a:gd name="connsiteY1" fmla="*/ 352210 h 390287"/>
                <a:gd name="connsiteX2" fmla="*/ 0 w 476250"/>
                <a:gd name="connsiteY2" fmla="*/ 142788 h 390287"/>
                <a:gd name="connsiteX3" fmla="*/ 0 w 476250"/>
                <a:gd name="connsiteY3" fmla="*/ 114230 h 390287"/>
                <a:gd name="connsiteX4" fmla="*/ 28575 w 476250"/>
                <a:gd name="connsiteY4" fmla="*/ 133269 h 390287"/>
                <a:gd name="connsiteX5" fmla="*/ 38100 w 476250"/>
                <a:gd name="connsiteY5" fmla="*/ 123750 h 390287"/>
                <a:gd name="connsiteX6" fmla="*/ 19050 w 476250"/>
                <a:gd name="connsiteY6" fmla="*/ 95192 h 390287"/>
                <a:gd name="connsiteX7" fmla="*/ 57150 w 476250"/>
                <a:gd name="connsiteY7" fmla="*/ 85673 h 390287"/>
                <a:gd name="connsiteX8" fmla="*/ 95250 w 476250"/>
                <a:gd name="connsiteY8" fmla="*/ 57115 h 390287"/>
                <a:gd name="connsiteX9" fmla="*/ 114300 w 476250"/>
                <a:gd name="connsiteY9" fmla="*/ 66634 h 390287"/>
                <a:gd name="connsiteX10" fmla="*/ 133350 w 476250"/>
                <a:gd name="connsiteY10" fmla="*/ 38077 h 390287"/>
                <a:gd name="connsiteX11" fmla="*/ 200025 w 476250"/>
                <a:gd name="connsiteY11" fmla="*/ 76154 h 390287"/>
                <a:gd name="connsiteX12" fmla="*/ 257175 w 476250"/>
                <a:gd name="connsiteY12" fmla="*/ 76154 h 390287"/>
                <a:gd name="connsiteX13" fmla="*/ 323850 w 476250"/>
                <a:gd name="connsiteY13" fmla="*/ 47596 h 390287"/>
                <a:gd name="connsiteX14" fmla="*/ 323850 w 476250"/>
                <a:gd name="connsiteY14" fmla="*/ 28558 h 390287"/>
                <a:gd name="connsiteX15" fmla="*/ 371475 w 476250"/>
                <a:gd name="connsiteY15" fmla="*/ 0 h 390287"/>
                <a:gd name="connsiteX16" fmla="*/ 400050 w 476250"/>
                <a:gd name="connsiteY16" fmla="*/ 19038 h 390287"/>
                <a:gd name="connsiteX17" fmla="*/ 428625 w 476250"/>
                <a:gd name="connsiteY17" fmla="*/ 19038 h 390287"/>
                <a:gd name="connsiteX18" fmla="*/ 476250 w 476250"/>
                <a:gd name="connsiteY18" fmla="*/ 66634 h 390287"/>
                <a:gd name="connsiteX19" fmla="*/ 352425 w 476250"/>
                <a:gd name="connsiteY19" fmla="*/ 180865 h 390287"/>
                <a:gd name="connsiteX20" fmla="*/ 352425 w 476250"/>
                <a:gd name="connsiteY20" fmla="*/ 218942 h 390287"/>
                <a:gd name="connsiteX21" fmla="*/ 323850 w 476250"/>
                <a:gd name="connsiteY21" fmla="*/ 237980 h 390287"/>
                <a:gd name="connsiteX22" fmla="*/ 323850 w 476250"/>
                <a:gd name="connsiteY22" fmla="*/ 266537 h 390287"/>
                <a:gd name="connsiteX23" fmla="*/ 276225 w 476250"/>
                <a:gd name="connsiteY23" fmla="*/ 266537 h 390287"/>
                <a:gd name="connsiteX24" fmla="*/ 152400 w 476250"/>
                <a:gd name="connsiteY24" fmla="*/ 390287 h 390287"/>
                <a:gd name="connsiteX25" fmla="*/ 152400 w 476250"/>
                <a:gd name="connsiteY25" fmla="*/ 390287 h 390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76250" h="390287">
                  <a:moveTo>
                    <a:pt x="152400" y="390287"/>
                  </a:moveTo>
                  <a:lnTo>
                    <a:pt x="95250" y="352210"/>
                  </a:lnTo>
                  <a:lnTo>
                    <a:pt x="0" y="142788"/>
                  </a:lnTo>
                  <a:lnTo>
                    <a:pt x="0" y="114230"/>
                  </a:lnTo>
                  <a:lnTo>
                    <a:pt x="28575" y="133269"/>
                  </a:lnTo>
                  <a:lnTo>
                    <a:pt x="38100" y="123750"/>
                  </a:lnTo>
                  <a:lnTo>
                    <a:pt x="19050" y="95192"/>
                  </a:lnTo>
                  <a:lnTo>
                    <a:pt x="57150" y="85673"/>
                  </a:lnTo>
                  <a:lnTo>
                    <a:pt x="95250" y="57115"/>
                  </a:lnTo>
                  <a:lnTo>
                    <a:pt x="114300" y="66634"/>
                  </a:lnTo>
                  <a:lnTo>
                    <a:pt x="133350" y="38077"/>
                  </a:lnTo>
                  <a:lnTo>
                    <a:pt x="200025" y="76154"/>
                  </a:lnTo>
                  <a:lnTo>
                    <a:pt x="257175" y="76154"/>
                  </a:lnTo>
                  <a:lnTo>
                    <a:pt x="323850" y="47596"/>
                  </a:lnTo>
                  <a:lnTo>
                    <a:pt x="323850" y="28558"/>
                  </a:lnTo>
                  <a:lnTo>
                    <a:pt x="371475" y="0"/>
                  </a:lnTo>
                  <a:lnTo>
                    <a:pt x="400050" y="19038"/>
                  </a:lnTo>
                  <a:lnTo>
                    <a:pt x="428625" y="19038"/>
                  </a:lnTo>
                  <a:lnTo>
                    <a:pt x="476250" y="66634"/>
                  </a:lnTo>
                  <a:lnTo>
                    <a:pt x="352425" y="180865"/>
                  </a:lnTo>
                  <a:lnTo>
                    <a:pt x="352425" y="218942"/>
                  </a:lnTo>
                  <a:lnTo>
                    <a:pt x="323850" y="237980"/>
                  </a:lnTo>
                  <a:lnTo>
                    <a:pt x="323850" y="266537"/>
                  </a:lnTo>
                  <a:lnTo>
                    <a:pt x="276225" y="266537"/>
                  </a:lnTo>
                  <a:lnTo>
                    <a:pt x="152400" y="390287"/>
                  </a:lnTo>
                  <a:lnTo>
                    <a:pt x="152400" y="390287"/>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72" name="Freeform 2171">
              <a:extLst>
                <a:ext uri="{FF2B5EF4-FFF2-40B4-BE49-F238E27FC236}">
                  <a16:creationId xmlns:a16="http://schemas.microsoft.com/office/drawing/2014/main" id="{4F4285A1-1360-D183-C8BC-FF5CD5E62EDF}"/>
                </a:ext>
              </a:extLst>
            </p:cNvPr>
            <p:cNvSpPr/>
            <p:nvPr/>
          </p:nvSpPr>
          <p:spPr>
            <a:xfrm>
              <a:off x="5699283" y="3436805"/>
              <a:ext cx="57150" cy="38076"/>
            </a:xfrm>
            <a:custGeom>
              <a:avLst/>
              <a:gdLst>
                <a:gd name="connsiteX0" fmla="*/ 57150 w 57150"/>
                <a:gd name="connsiteY0" fmla="*/ 38077 h 38076"/>
                <a:gd name="connsiteX1" fmla="*/ 0 w 57150"/>
                <a:gd name="connsiteY1" fmla="*/ 0 h 38076"/>
              </a:gdLst>
              <a:ahLst/>
              <a:cxnLst>
                <a:cxn ang="0">
                  <a:pos x="connsiteX0" y="connsiteY0"/>
                </a:cxn>
                <a:cxn ang="0">
                  <a:pos x="connsiteX1" y="connsiteY1"/>
                </a:cxn>
              </a:cxnLst>
              <a:rect l="l" t="t" r="r" b="b"/>
              <a:pathLst>
                <a:path w="57150" h="38076">
                  <a:moveTo>
                    <a:pt x="571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73" name="Freeform 2172">
              <a:extLst>
                <a:ext uri="{FF2B5EF4-FFF2-40B4-BE49-F238E27FC236}">
                  <a16:creationId xmlns:a16="http://schemas.microsoft.com/office/drawing/2014/main" id="{CC90F12C-132B-CA06-F97C-5BF7155B74E4}"/>
                </a:ext>
              </a:extLst>
            </p:cNvPr>
            <p:cNvSpPr/>
            <p:nvPr/>
          </p:nvSpPr>
          <p:spPr>
            <a:xfrm>
              <a:off x="5604033" y="3227383"/>
              <a:ext cx="95250" cy="209422"/>
            </a:xfrm>
            <a:custGeom>
              <a:avLst/>
              <a:gdLst>
                <a:gd name="connsiteX0" fmla="*/ 95250 w 95250"/>
                <a:gd name="connsiteY0" fmla="*/ 209422 h 209422"/>
                <a:gd name="connsiteX1" fmla="*/ 0 w 95250"/>
                <a:gd name="connsiteY1" fmla="*/ 0 h 209422"/>
              </a:gdLst>
              <a:ahLst/>
              <a:cxnLst>
                <a:cxn ang="0">
                  <a:pos x="connsiteX0" y="connsiteY0"/>
                </a:cxn>
                <a:cxn ang="0">
                  <a:pos x="connsiteX1" y="connsiteY1"/>
                </a:cxn>
              </a:cxnLst>
              <a:rect l="l" t="t" r="r" b="b"/>
              <a:pathLst>
                <a:path w="95250" h="209422">
                  <a:moveTo>
                    <a:pt x="95250" y="209422"/>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74" name="Freeform 2173">
              <a:extLst>
                <a:ext uri="{FF2B5EF4-FFF2-40B4-BE49-F238E27FC236}">
                  <a16:creationId xmlns:a16="http://schemas.microsoft.com/office/drawing/2014/main" id="{44909D68-3DDB-393A-7772-6C0744F6E60C}"/>
                </a:ext>
              </a:extLst>
            </p:cNvPr>
            <p:cNvSpPr/>
            <p:nvPr/>
          </p:nvSpPr>
          <p:spPr>
            <a:xfrm>
              <a:off x="5604033" y="3198825"/>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75" name="Freeform 2174">
              <a:extLst>
                <a:ext uri="{FF2B5EF4-FFF2-40B4-BE49-F238E27FC236}">
                  <a16:creationId xmlns:a16="http://schemas.microsoft.com/office/drawing/2014/main" id="{A2AD72D1-23FA-BD2F-5168-2D60A97BCE60}"/>
                </a:ext>
              </a:extLst>
            </p:cNvPr>
            <p:cNvSpPr/>
            <p:nvPr/>
          </p:nvSpPr>
          <p:spPr>
            <a:xfrm>
              <a:off x="5604033" y="3198825"/>
              <a:ext cx="28575" cy="19038"/>
            </a:xfrm>
            <a:custGeom>
              <a:avLst/>
              <a:gdLst>
                <a:gd name="connsiteX0" fmla="*/ 0 w 28575"/>
                <a:gd name="connsiteY0" fmla="*/ 0 h 19038"/>
                <a:gd name="connsiteX1" fmla="*/ 28575 w 28575"/>
                <a:gd name="connsiteY1" fmla="*/ 19038 h 19038"/>
              </a:gdLst>
              <a:ahLst/>
              <a:cxnLst>
                <a:cxn ang="0">
                  <a:pos x="connsiteX0" y="connsiteY0"/>
                </a:cxn>
                <a:cxn ang="0">
                  <a:pos x="connsiteX1" y="connsiteY1"/>
                </a:cxn>
              </a:cxnLst>
              <a:rect l="l" t="t" r="r" b="b"/>
              <a:pathLst>
                <a:path w="28575"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76" name="Freeform 2175">
              <a:extLst>
                <a:ext uri="{FF2B5EF4-FFF2-40B4-BE49-F238E27FC236}">
                  <a16:creationId xmlns:a16="http://schemas.microsoft.com/office/drawing/2014/main" id="{5444F501-2163-E527-141D-E566F0349C0B}"/>
                </a:ext>
              </a:extLst>
            </p:cNvPr>
            <p:cNvSpPr/>
            <p:nvPr/>
          </p:nvSpPr>
          <p:spPr>
            <a:xfrm>
              <a:off x="5632608" y="3208345"/>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77" name="Freeform 2176">
              <a:extLst>
                <a:ext uri="{FF2B5EF4-FFF2-40B4-BE49-F238E27FC236}">
                  <a16:creationId xmlns:a16="http://schemas.microsoft.com/office/drawing/2014/main" id="{62C8F5CA-25A4-EFCC-22E1-332BA1311FE8}"/>
                </a:ext>
              </a:extLst>
            </p:cNvPr>
            <p:cNvSpPr/>
            <p:nvPr/>
          </p:nvSpPr>
          <p:spPr>
            <a:xfrm>
              <a:off x="5623083" y="3179787"/>
              <a:ext cx="19050" cy="28557"/>
            </a:xfrm>
            <a:custGeom>
              <a:avLst/>
              <a:gdLst>
                <a:gd name="connsiteX0" fmla="*/ 19050 w 19050"/>
                <a:gd name="connsiteY0" fmla="*/ 28558 h 28557"/>
                <a:gd name="connsiteX1" fmla="*/ 0 w 19050"/>
                <a:gd name="connsiteY1" fmla="*/ 0 h 28557"/>
              </a:gdLst>
              <a:ahLst/>
              <a:cxnLst>
                <a:cxn ang="0">
                  <a:pos x="connsiteX0" y="connsiteY0"/>
                </a:cxn>
                <a:cxn ang="0">
                  <a:pos x="connsiteX1" y="connsiteY1"/>
                </a:cxn>
              </a:cxnLst>
              <a:rect l="l" t="t" r="r" b="b"/>
              <a:pathLst>
                <a:path w="19050" h="28557">
                  <a:moveTo>
                    <a:pt x="1905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78" name="Freeform 2177">
              <a:extLst>
                <a:ext uri="{FF2B5EF4-FFF2-40B4-BE49-F238E27FC236}">
                  <a16:creationId xmlns:a16="http://schemas.microsoft.com/office/drawing/2014/main" id="{2470A25C-EAD0-D072-5F83-03DDE1F73904}"/>
                </a:ext>
              </a:extLst>
            </p:cNvPr>
            <p:cNvSpPr/>
            <p:nvPr/>
          </p:nvSpPr>
          <p:spPr>
            <a:xfrm>
              <a:off x="5623083" y="3170268"/>
              <a:ext cx="38100" cy="9519"/>
            </a:xfrm>
            <a:custGeom>
              <a:avLst/>
              <a:gdLst>
                <a:gd name="connsiteX0" fmla="*/ 0 w 38100"/>
                <a:gd name="connsiteY0" fmla="*/ 9519 h 9519"/>
                <a:gd name="connsiteX1" fmla="*/ 38100 w 38100"/>
                <a:gd name="connsiteY1" fmla="*/ 0 h 9519"/>
              </a:gdLst>
              <a:ahLst/>
              <a:cxnLst>
                <a:cxn ang="0">
                  <a:pos x="connsiteX0" y="connsiteY0"/>
                </a:cxn>
                <a:cxn ang="0">
                  <a:pos x="connsiteX1" y="connsiteY1"/>
                </a:cxn>
              </a:cxnLst>
              <a:rect l="l" t="t" r="r" b="b"/>
              <a:pathLst>
                <a:path w="38100" h="9519">
                  <a:moveTo>
                    <a:pt x="0" y="9519"/>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79" name="Freeform 2178">
              <a:extLst>
                <a:ext uri="{FF2B5EF4-FFF2-40B4-BE49-F238E27FC236}">
                  <a16:creationId xmlns:a16="http://schemas.microsoft.com/office/drawing/2014/main" id="{AB9032EA-2542-37CC-091C-85FB76F9033C}"/>
                </a:ext>
              </a:extLst>
            </p:cNvPr>
            <p:cNvSpPr/>
            <p:nvPr/>
          </p:nvSpPr>
          <p:spPr>
            <a:xfrm>
              <a:off x="5661183" y="3141710"/>
              <a:ext cx="38100" cy="28557"/>
            </a:xfrm>
            <a:custGeom>
              <a:avLst/>
              <a:gdLst>
                <a:gd name="connsiteX0" fmla="*/ 0 w 38100"/>
                <a:gd name="connsiteY0" fmla="*/ 28558 h 28557"/>
                <a:gd name="connsiteX1" fmla="*/ 38100 w 38100"/>
                <a:gd name="connsiteY1" fmla="*/ 0 h 28557"/>
              </a:gdLst>
              <a:ahLst/>
              <a:cxnLst>
                <a:cxn ang="0">
                  <a:pos x="connsiteX0" y="connsiteY0"/>
                </a:cxn>
                <a:cxn ang="0">
                  <a:pos x="connsiteX1" y="connsiteY1"/>
                </a:cxn>
              </a:cxnLst>
              <a:rect l="l" t="t" r="r" b="b"/>
              <a:pathLst>
                <a:path w="38100" h="28557">
                  <a:moveTo>
                    <a:pt x="0" y="2855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80" name="Freeform 2179">
              <a:extLst>
                <a:ext uri="{FF2B5EF4-FFF2-40B4-BE49-F238E27FC236}">
                  <a16:creationId xmlns:a16="http://schemas.microsoft.com/office/drawing/2014/main" id="{427115BF-E67A-19CC-9B6A-713170AC0861}"/>
                </a:ext>
              </a:extLst>
            </p:cNvPr>
            <p:cNvSpPr/>
            <p:nvPr/>
          </p:nvSpPr>
          <p:spPr>
            <a:xfrm>
              <a:off x="5699283" y="3141710"/>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81" name="Freeform 2180">
              <a:extLst>
                <a:ext uri="{FF2B5EF4-FFF2-40B4-BE49-F238E27FC236}">
                  <a16:creationId xmlns:a16="http://schemas.microsoft.com/office/drawing/2014/main" id="{53220D79-658C-6313-C6C9-D43A60A34663}"/>
                </a:ext>
              </a:extLst>
            </p:cNvPr>
            <p:cNvSpPr/>
            <p:nvPr/>
          </p:nvSpPr>
          <p:spPr>
            <a:xfrm>
              <a:off x="5718333" y="3122672"/>
              <a:ext cx="19050" cy="28557"/>
            </a:xfrm>
            <a:custGeom>
              <a:avLst/>
              <a:gdLst>
                <a:gd name="connsiteX0" fmla="*/ 0 w 19050"/>
                <a:gd name="connsiteY0" fmla="*/ 28558 h 28557"/>
                <a:gd name="connsiteX1" fmla="*/ 19050 w 19050"/>
                <a:gd name="connsiteY1" fmla="*/ 0 h 28557"/>
              </a:gdLst>
              <a:ahLst/>
              <a:cxnLst>
                <a:cxn ang="0">
                  <a:pos x="connsiteX0" y="connsiteY0"/>
                </a:cxn>
                <a:cxn ang="0">
                  <a:pos x="connsiteX1" y="connsiteY1"/>
                </a:cxn>
              </a:cxnLst>
              <a:rect l="l" t="t" r="r" b="b"/>
              <a:pathLst>
                <a:path w="19050" h="28557">
                  <a:moveTo>
                    <a:pt x="0" y="2855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82" name="Freeform 2181">
              <a:extLst>
                <a:ext uri="{FF2B5EF4-FFF2-40B4-BE49-F238E27FC236}">
                  <a16:creationId xmlns:a16="http://schemas.microsoft.com/office/drawing/2014/main" id="{AE064AF4-787B-BE1D-9CC3-2B284F4BFC47}"/>
                </a:ext>
              </a:extLst>
            </p:cNvPr>
            <p:cNvSpPr/>
            <p:nvPr/>
          </p:nvSpPr>
          <p:spPr>
            <a:xfrm>
              <a:off x="5737383" y="3122672"/>
              <a:ext cx="66675" cy="38076"/>
            </a:xfrm>
            <a:custGeom>
              <a:avLst/>
              <a:gdLst>
                <a:gd name="connsiteX0" fmla="*/ 0 w 66675"/>
                <a:gd name="connsiteY0" fmla="*/ 0 h 38076"/>
                <a:gd name="connsiteX1" fmla="*/ 66675 w 66675"/>
                <a:gd name="connsiteY1" fmla="*/ 38077 h 38076"/>
              </a:gdLst>
              <a:ahLst/>
              <a:cxnLst>
                <a:cxn ang="0">
                  <a:pos x="connsiteX0" y="connsiteY0"/>
                </a:cxn>
                <a:cxn ang="0">
                  <a:pos x="connsiteX1" y="connsiteY1"/>
                </a:cxn>
              </a:cxnLst>
              <a:rect l="l" t="t" r="r" b="b"/>
              <a:pathLst>
                <a:path w="66675" h="38076">
                  <a:moveTo>
                    <a:pt x="0" y="0"/>
                  </a:moveTo>
                  <a:lnTo>
                    <a:pt x="6667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83" name="Freeform 2182">
              <a:extLst>
                <a:ext uri="{FF2B5EF4-FFF2-40B4-BE49-F238E27FC236}">
                  <a16:creationId xmlns:a16="http://schemas.microsoft.com/office/drawing/2014/main" id="{6FBC75EC-F6EE-DA90-A556-B029488CE8F5}"/>
                </a:ext>
              </a:extLst>
            </p:cNvPr>
            <p:cNvSpPr/>
            <p:nvPr/>
          </p:nvSpPr>
          <p:spPr>
            <a:xfrm>
              <a:off x="5804058" y="3160749"/>
              <a:ext cx="57150" cy="9519"/>
            </a:xfrm>
            <a:custGeom>
              <a:avLst/>
              <a:gdLst>
                <a:gd name="connsiteX0" fmla="*/ 0 w 57150"/>
                <a:gd name="connsiteY0" fmla="*/ 0 h 9519"/>
                <a:gd name="connsiteX1" fmla="*/ 57150 w 57150"/>
                <a:gd name="connsiteY1" fmla="*/ 0 h 9519"/>
              </a:gdLst>
              <a:ahLst/>
              <a:cxnLst>
                <a:cxn ang="0">
                  <a:pos x="connsiteX0" y="connsiteY0"/>
                </a:cxn>
                <a:cxn ang="0">
                  <a:pos x="connsiteX1" y="connsiteY1"/>
                </a:cxn>
              </a:cxnLst>
              <a:rect l="l" t="t" r="r" b="b"/>
              <a:pathLst>
                <a:path w="57150" h="9519">
                  <a:moveTo>
                    <a:pt x="0" y="0"/>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84" name="Freeform 2183">
              <a:extLst>
                <a:ext uri="{FF2B5EF4-FFF2-40B4-BE49-F238E27FC236}">
                  <a16:creationId xmlns:a16="http://schemas.microsoft.com/office/drawing/2014/main" id="{5DB54EFA-C015-9BA0-1FC6-826E55BCB48F}"/>
                </a:ext>
              </a:extLst>
            </p:cNvPr>
            <p:cNvSpPr/>
            <p:nvPr/>
          </p:nvSpPr>
          <p:spPr>
            <a:xfrm>
              <a:off x="5861208" y="3132191"/>
              <a:ext cx="66675" cy="28557"/>
            </a:xfrm>
            <a:custGeom>
              <a:avLst/>
              <a:gdLst>
                <a:gd name="connsiteX0" fmla="*/ 0 w 66675"/>
                <a:gd name="connsiteY0" fmla="*/ 28558 h 28557"/>
                <a:gd name="connsiteX1" fmla="*/ 66675 w 66675"/>
                <a:gd name="connsiteY1" fmla="*/ 0 h 28557"/>
              </a:gdLst>
              <a:ahLst/>
              <a:cxnLst>
                <a:cxn ang="0">
                  <a:pos x="connsiteX0" y="connsiteY0"/>
                </a:cxn>
                <a:cxn ang="0">
                  <a:pos x="connsiteX1" y="connsiteY1"/>
                </a:cxn>
              </a:cxnLst>
              <a:rect l="l" t="t" r="r" b="b"/>
              <a:pathLst>
                <a:path w="66675" h="28557">
                  <a:moveTo>
                    <a:pt x="0" y="28558"/>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85" name="Freeform 2184">
              <a:extLst>
                <a:ext uri="{FF2B5EF4-FFF2-40B4-BE49-F238E27FC236}">
                  <a16:creationId xmlns:a16="http://schemas.microsoft.com/office/drawing/2014/main" id="{0EE74ACF-ABAC-4B90-728E-93A9F95FEE42}"/>
                </a:ext>
              </a:extLst>
            </p:cNvPr>
            <p:cNvSpPr/>
            <p:nvPr/>
          </p:nvSpPr>
          <p:spPr>
            <a:xfrm>
              <a:off x="5927883" y="3113153"/>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86" name="Freeform 2185">
              <a:extLst>
                <a:ext uri="{FF2B5EF4-FFF2-40B4-BE49-F238E27FC236}">
                  <a16:creationId xmlns:a16="http://schemas.microsoft.com/office/drawing/2014/main" id="{D01374F6-99EF-C2D3-8BA4-D1239C2269D0}"/>
                </a:ext>
              </a:extLst>
            </p:cNvPr>
            <p:cNvSpPr/>
            <p:nvPr/>
          </p:nvSpPr>
          <p:spPr>
            <a:xfrm>
              <a:off x="5927883" y="3084595"/>
              <a:ext cx="47625" cy="28557"/>
            </a:xfrm>
            <a:custGeom>
              <a:avLst/>
              <a:gdLst>
                <a:gd name="connsiteX0" fmla="*/ 0 w 47625"/>
                <a:gd name="connsiteY0" fmla="*/ 28558 h 28557"/>
                <a:gd name="connsiteX1" fmla="*/ 47625 w 47625"/>
                <a:gd name="connsiteY1" fmla="*/ 0 h 28557"/>
              </a:gdLst>
              <a:ahLst/>
              <a:cxnLst>
                <a:cxn ang="0">
                  <a:pos x="connsiteX0" y="connsiteY0"/>
                </a:cxn>
                <a:cxn ang="0">
                  <a:pos x="connsiteX1" y="connsiteY1"/>
                </a:cxn>
              </a:cxnLst>
              <a:rect l="l" t="t" r="r" b="b"/>
              <a:pathLst>
                <a:path w="47625" h="28557">
                  <a:moveTo>
                    <a:pt x="0" y="28558"/>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87" name="Freeform 2186">
              <a:extLst>
                <a:ext uri="{FF2B5EF4-FFF2-40B4-BE49-F238E27FC236}">
                  <a16:creationId xmlns:a16="http://schemas.microsoft.com/office/drawing/2014/main" id="{11698F1C-F782-457D-FBBC-3CF555DE4085}"/>
                </a:ext>
              </a:extLst>
            </p:cNvPr>
            <p:cNvSpPr/>
            <p:nvPr/>
          </p:nvSpPr>
          <p:spPr>
            <a:xfrm>
              <a:off x="5975508" y="3084595"/>
              <a:ext cx="28575" cy="19038"/>
            </a:xfrm>
            <a:custGeom>
              <a:avLst/>
              <a:gdLst>
                <a:gd name="connsiteX0" fmla="*/ 0 w 28575"/>
                <a:gd name="connsiteY0" fmla="*/ 0 h 19038"/>
                <a:gd name="connsiteX1" fmla="*/ 28575 w 28575"/>
                <a:gd name="connsiteY1" fmla="*/ 19038 h 19038"/>
              </a:gdLst>
              <a:ahLst/>
              <a:cxnLst>
                <a:cxn ang="0">
                  <a:pos x="connsiteX0" y="connsiteY0"/>
                </a:cxn>
                <a:cxn ang="0">
                  <a:pos x="connsiteX1" y="connsiteY1"/>
                </a:cxn>
              </a:cxnLst>
              <a:rect l="l" t="t" r="r" b="b"/>
              <a:pathLst>
                <a:path w="28575"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88" name="Freeform 2187">
              <a:extLst>
                <a:ext uri="{FF2B5EF4-FFF2-40B4-BE49-F238E27FC236}">
                  <a16:creationId xmlns:a16="http://schemas.microsoft.com/office/drawing/2014/main" id="{9D86828E-1083-A507-88AA-2C8F3C54DDA7}"/>
                </a:ext>
              </a:extLst>
            </p:cNvPr>
            <p:cNvSpPr/>
            <p:nvPr/>
          </p:nvSpPr>
          <p:spPr>
            <a:xfrm>
              <a:off x="6004083" y="3103633"/>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89" name="Freeform 2188">
              <a:extLst>
                <a:ext uri="{FF2B5EF4-FFF2-40B4-BE49-F238E27FC236}">
                  <a16:creationId xmlns:a16="http://schemas.microsoft.com/office/drawing/2014/main" id="{4B46035E-F950-71D4-81B6-6A7BC381A074}"/>
                </a:ext>
              </a:extLst>
            </p:cNvPr>
            <p:cNvSpPr/>
            <p:nvPr/>
          </p:nvSpPr>
          <p:spPr>
            <a:xfrm>
              <a:off x="6032658" y="3103633"/>
              <a:ext cx="47625" cy="47595"/>
            </a:xfrm>
            <a:custGeom>
              <a:avLst/>
              <a:gdLst>
                <a:gd name="connsiteX0" fmla="*/ 0 w 47625"/>
                <a:gd name="connsiteY0" fmla="*/ 0 h 47595"/>
                <a:gd name="connsiteX1" fmla="*/ 47625 w 47625"/>
                <a:gd name="connsiteY1" fmla="*/ 47596 h 47595"/>
              </a:gdLst>
              <a:ahLst/>
              <a:cxnLst>
                <a:cxn ang="0">
                  <a:pos x="connsiteX0" y="connsiteY0"/>
                </a:cxn>
                <a:cxn ang="0">
                  <a:pos x="connsiteX1" y="connsiteY1"/>
                </a:cxn>
              </a:cxnLst>
              <a:rect l="l" t="t" r="r" b="b"/>
              <a:pathLst>
                <a:path w="47625" h="47595">
                  <a:moveTo>
                    <a:pt x="0" y="0"/>
                  </a:moveTo>
                  <a:lnTo>
                    <a:pt x="47625"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90" name="Freeform 2189">
              <a:extLst>
                <a:ext uri="{FF2B5EF4-FFF2-40B4-BE49-F238E27FC236}">
                  <a16:creationId xmlns:a16="http://schemas.microsoft.com/office/drawing/2014/main" id="{5A1FC7CB-0591-A091-530C-2A33AFE54A63}"/>
                </a:ext>
              </a:extLst>
            </p:cNvPr>
            <p:cNvSpPr/>
            <p:nvPr/>
          </p:nvSpPr>
          <p:spPr>
            <a:xfrm>
              <a:off x="5956458" y="3151229"/>
              <a:ext cx="123825" cy="114230"/>
            </a:xfrm>
            <a:custGeom>
              <a:avLst/>
              <a:gdLst>
                <a:gd name="connsiteX0" fmla="*/ 123825 w 123825"/>
                <a:gd name="connsiteY0" fmla="*/ 0 h 114230"/>
                <a:gd name="connsiteX1" fmla="*/ 0 w 123825"/>
                <a:gd name="connsiteY1" fmla="*/ 114230 h 114230"/>
              </a:gdLst>
              <a:ahLst/>
              <a:cxnLst>
                <a:cxn ang="0">
                  <a:pos x="connsiteX0" y="connsiteY0"/>
                </a:cxn>
                <a:cxn ang="0">
                  <a:pos x="connsiteX1" y="connsiteY1"/>
                </a:cxn>
              </a:cxnLst>
              <a:rect l="l" t="t" r="r" b="b"/>
              <a:pathLst>
                <a:path w="123825" h="114230">
                  <a:moveTo>
                    <a:pt x="123825" y="0"/>
                  </a:moveTo>
                  <a:lnTo>
                    <a:pt x="0" y="11423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91" name="Freeform 2190">
              <a:extLst>
                <a:ext uri="{FF2B5EF4-FFF2-40B4-BE49-F238E27FC236}">
                  <a16:creationId xmlns:a16="http://schemas.microsoft.com/office/drawing/2014/main" id="{B6B16A23-A089-472C-EFC3-6E98180CD2D3}"/>
                </a:ext>
              </a:extLst>
            </p:cNvPr>
            <p:cNvSpPr/>
            <p:nvPr/>
          </p:nvSpPr>
          <p:spPr>
            <a:xfrm>
              <a:off x="5956458" y="3265460"/>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92" name="Freeform 2191">
              <a:extLst>
                <a:ext uri="{FF2B5EF4-FFF2-40B4-BE49-F238E27FC236}">
                  <a16:creationId xmlns:a16="http://schemas.microsoft.com/office/drawing/2014/main" id="{3C870CC4-4140-7796-A361-CD66151EE7EF}"/>
                </a:ext>
              </a:extLst>
            </p:cNvPr>
            <p:cNvSpPr/>
            <p:nvPr/>
          </p:nvSpPr>
          <p:spPr>
            <a:xfrm>
              <a:off x="5927883" y="3303537"/>
              <a:ext cx="28575" cy="19038"/>
            </a:xfrm>
            <a:custGeom>
              <a:avLst/>
              <a:gdLst>
                <a:gd name="connsiteX0" fmla="*/ 28575 w 28575"/>
                <a:gd name="connsiteY0" fmla="*/ 0 h 19038"/>
                <a:gd name="connsiteX1" fmla="*/ 0 w 28575"/>
                <a:gd name="connsiteY1" fmla="*/ 19038 h 19038"/>
              </a:gdLst>
              <a:ahLst/>
              <a:cxnLst>
                <a:cxn ang="0">
                  <a:pos x="connsiteX0" y="connsiteY0"/>
                </a:cxn>
                <a:cxn ang="0">
                  <a:pos x="connsiteX1" y="connsiteY1"/>
                </a:cxn>
              </a:cxnLst>
              <a:rect l="l" t="t" r="r" b="b"/>
              <a:pathLst>
                <a:path w="28575" h="19038">
                  <a:moveTo>
                    <a:pt x="2857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93" name="Freeform 2192">
              <a:extLst>
                <a:ext uri="{FF2B5EF4-FFF2-40B4-BE49-F238E27FC236}">
                  <a16:creationId xmlns:a16="http://schemas.microsoft.com/office/drawing/2014/main" id="{97BBE658-706F-00F2-6742-871CE1437D45}"/>
                </a:ext>
              </a:extLst>
            </p:cNvPr>
            <p:cNvSpPr/>
            <p:nvPr/>
          </p:nvSpPr>
          <p:spPr>
            <a:xfrm>
              <a:off x="5927883" y="3322575"/>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94" name="Freeform 2193">
              <a:extLst>
                <a:ext uri="{FF2B5EF4-FFF2-40B4-BE49-F238E27FC236}">
                  <a16:creationId xmlns:a16="http://schemas.microsoft.com/office/drawing/2014/main" id="{47BA074F-861C-C707-0D11-5C923775D902}"/>
                </a:ext>
              </a:extLst>
            </p:cNvPr>
            <p:cNvSpPr/>
            <p:nvPr/>
          </p:nvSpPr>
          <p:spPr>
            <a:xfrm>
              <a:off x="5880258" y="3351132"/>
              <a:ext cx="47625" cy="9519"/>
            </a:xfrm>
            <a:custGeom>
              <a:avLst/>
              <a:gdLst>
                <a:gd name="connsiteX0" fmla="*/ 47625 w 47625"/>
                <a:gd name="connsiteY0" fmla="*/ 0 h 9519"/>
                <a:gd name="connsiteX1" fmla="*/ 0 w 47625"/>
                <a:gd name="connsiteY1" fmla="*/ 0 h 9519"/>
              </a:gdLst>
              <a:ahLst/>
              <a:cxnLst>
                <a:cxn ang="0">
                  <a:pos x="connsiteX0" y="connsiteY0"/>
                </a:cxn>
                <a:cxn ang="0">
                  <a:pos x="connsiteX1" y="connsiteY1"/>
                </a:cxn>
              </a:cxnLst>
              <a:rect l="l" t="t" r="r" b="b"/>
              <a:pathLst>
                <a:path w="47625" h="9519">
                  <a:moveTo>
                    <a:pt x="476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95" name="Freeform 2194">
              <a:extLst>
                <a:ext uri="{FF2B5EF4-FFF2-40B4-BE49-F238E27FC236}">
                  <a16:creationId xmlns:a16="http://schemas.microsoft.com/office/drawing/2014/main" id="{5440264A-B406-11D2-CC4C-6A4473EFDB27}"/>
                </a:ext>
              </a:extLst>
            </p:cNvPr>
            <p:cNvSpPr/>
            <p:nvPr/>
          </p:nvSpPr>
          <p:spPr>
            <a:xfrm>
              <a:off x="5756433" y="3351132"/>
              <a:ext cx="123825" cy="123749"/>
            </a:xfrm>
            <a:custGeom>
              <a:avLst/>
              <a:gdLst>
                <a:gd name="connsiteX0" fmla="*/ 123825 w 123825"/>
                <a:gd name="connsiteY0" fmla="*/ 0 h 123749"/>
                <a:gd name="connsiteX1" fmla="*/ 0 w 123825"/>
                <a:gd name="connsiteY1" fmla="*/ 123750 h 123749"/>
              </a:gdLst>
              <a:ahLst/>
              <a:cxnLst>
                <a:cxn ang="0">
                  <a:pos x="connsiteX0" y="connsiteY0"/>
                </a:cxn>
                <a:cxn ang="0">
                  <a:pos x="connsiteX1" y="connsiteY1"/>
                </a:cxn>
              </a:cxnLst>
              <a:rect l="l" t="t" r="r" b="b"/>
              <a:pathLst>
                <a:path w="123825" h="123749">
                  <a:moveTo>
                    <a:pt x="123825" y="0"/>
                  </a:moveTo>
                  <a:lnTo>
                    <a:pt x="0" y="12375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96" name="Freeform 2195">
              <a:extLst>
                <a:ext uri="{FF2B5EF4-FFF2-40B4-BE49-F238E27FC236}">
                  <a16:creationId xmlns:a16="http://schemas.microsoft.com/office/drawing/2014/main" id="{665FBFCF-FF29-88D0-ADB9-E5172B7CDFAE}"/>
                </a:ext>
              </a:extLst>
            </p:cNvPr>
            <p:cNvSpPr/>
            <p:nvPr/>
          </p:nvSpPr>
          <p:spPr>
            <a:xfrm>
              <a:off x="4003833" y="1932772"/>
              <a:ext cx="533399" cy="675862"/>
            </a:xfrm>
            <a:custGeom>
              <a:avLst/>
              <a:gdLst>
                <a:gd name="connsiteX0" fmla="*/ 533400 w 533399"/>
                <a:gd name="connsiteY0" fmla="*/ 628267 h 675862"/>
                <a:gd name="connsiteX1" fmla="*/ 419100 w 533399"/>
                <a:gd name="connsiteY1" fmla="*/ 628267 h 675862"/>
                <a:gd name="connsiteX2" fmla="*/ 390525 w 533399"/>
                <a:gd name="connsiteY2" fmla="*/ 637786 h 675862"/>
                <a:gd name="connsiteX3" fmla="*/ 390525 w 533399"/>
                <a:gd name="connsiteY3" fmla="*/ 647305 h 675862"/>
                <a:gd name="connsiteX4" fmla="*/ 295275 w 533399"/>
                <a:gd name="connsiteY4" fmla="*/ 656825 h 675862"/>
                <a:gd name="connsiteX5" fmla="*/ 295275 w 533399"/>
                <a:gd name="connsiteY5" fmla="*/ 666344 h 675862"/>
                <a:gd name="connsiteX6" fmla="*/ 219075 w 533399"/>
                <a:gd name="connsiteY6" fmla="*/ 675863 h 675862"/>
                <a:gd name="connsiteX7" fmla="*/ 123825 w 533399"/>
                <a:gd name="connsiteY7" fmla="*/ 571152 h 675862"/>
                <a:gd name="connsiteX8" fmla="*/ 152400 w 533399"/>
                <a:gd name="connsiteY8" fmla="*/ 514037 h 675862"/>
                <a:gd name="connsiteX9" fmla="*/ 85725 w 533399"/>
                <a:gd name="connsiteY9" fmla="*/ 352210 h 675862"/>
                <a:gd name="connsiteX10" fmla="*/ 114300 w 533399"/>
                <a:gd name="connsiteY10" fmla="*/ 247499 h 675862"/>
                <a:gd name="connsiteX11" fmla="*/ 104775 w 533399"/>
                <a:gd name="connsiteY11" fmla="*/ 171346 h 675862"/>
                <a:gd name="connsiteX12" fmla="*/ 85725 w 533399"/>
                <a:gd name="connsiteY12" fmla="*/ 142788 h 675862"/>
                <a:gd name="connsiteX13" fmla="*/ 76200 w 533399"/>
                <a:gd name="connsiteY13" fmla="*/ 85673 h 675862"/>
                <a:gd name="connsiteX14" fmla="*/ 57150 w 533399"/>
                <a:gd name="connsiteY14" fmla="*/ 76154 h 675862"/>
                <a:gd name="connsiteX15" fmla="*/ 0 w 533399"/>
                <a:gd name="connsiteY15" fmla="*/ 0 h 675862"/>
                <a:gd name="connsiteX16" fmla="*/ 209550 w 533399"/>
                <a:gd name="connsiteY16" fmla="*/ 0 h 675862"/>
                <a:gd name="connsiteX17" fmla="*/ 209550 w 533399"/>
                <a:gd name="connsiteY17" fmla="*/ 9519 h 675862"/>
                <a:gd name="connsiteX18" fmla="*/ 485775 w 533399"/>
                <a:gd name="connsiteY18" fmla="*/ 9519 h 675862"/>
                <a:gd name="connsiteX19" fmla="*/ 495300 w 533399"/>
                <a:gd name="connsiteY19" fmla="*/ 28558 h 675862"/>
                <a:gd name="connsiteX20" fmla="*/ 476250 w 533399"/>
                <a:gd name="connsiteY20" fmla="*/ 47596 h 675862"/>
                <a:gd name="connsiteX21" fmla="*/ 476250 w 533399"/>
                <a:gd name="connsiteY21" fmla="*/ 104711 h 675862"/>
                <a:gd name="connsiteX22" fmla="*/ 476250 w 533399"/>
                <a:gd name="connsiteY22" fmla="*/ 133269 h 675862"/>
                <a:gd name="connsiteX23" fmla="*/ 495300 w 533399"/>
                <a:gd name="connsiteY23" fmla="*/ 161826 h 675862"/>
                <a:gd name="connsiteX24" fmla="*/ 504825 w 533399"/>
                <a:gd name="connsiteY24" fmla="*/ 228461 h 675862"/>
                <a:gd name="connsiteX25" fmla="*/ 504825 w 533399"/>
                <a:gd name="connsiteY25" fmla="*/ 257018 h 675862"/>
                <a:gd name="connsiteX26" fmla="*/ 428625 w 533399"/>
                <a:gd name="connsiteY26" fmla="*/ 266538 h 675862"/>
                <a:gd name="connsiteX27" fmla="*/ 419100 w 533399"/>
                <a:gd name="connsiteY27" fmla="*/ 323653 h 675862"/>
                <a:gd name="connsiteX28" fmla="*/ 457200 w 533399"/>
                <a:gd name="connsiteY28" fmla="*/ 418845 h 675862"/>
                <a:gd name="connsiteX29" fmla="*/ 438150 w 533399"/>
                <a:gd name="connsiteY29" fmla="*/ 447402 h 675862"/>
                <a:gd name="connsiteX30" fmla="*/ 419100 w 533399"/>
                <a:gd name="connsiteY30" fmla="*/ 447402 h 675862"/>
                <a:gd name="connsiteX31" fmla="*/ 409575 w 533399"/>
                <a:gd name="connsiteY31" fmla="*/ 504517 h 675862"/>
                <a:gd name="connsiteX32" fmla="*/ 428625 w 533399"/>
                <a:gd name="connsiteY32" fmla="*/ 533075 h 675862"/>
                <a:gd name="connsiteX33" fmla="*/ 457200 w 533399"/>
                <a:gd name="connsiteY33" fmla="*/ 552113 h 675862"/>
                <a:gd name="connsiteX34" fmla="*/ 476250 w 533399"/>
                <a:gd name="connsiteY34" fmla="*/ 599709 h 675862"/>
                <a:gd name="connsiteX35" fmla="*/ 533400 w 533399"/>
                <a:gd name="connsiteY35" fmla="*/ 628267 h 675862"/>
                <a:gd name="connsiteX36" fmla="*/ 533400 w 533399"/>
                <a:gd name="connsiteY36" fmla="*/ 628267 h 675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33399" h="675862">
                  <a:moveTo>
                    <a:pt x="533400" y="628267"/>
                  </a:moveTo>
                  <a:lnTo>
                    <a:pt x="419100" y="628267"/>
                  </a:lnTo>
                  <a:lnTo>
                    <a:pt x="390525" y="637786"/>
                  </a:lnTo>
                  <a:lnTo>
                    <a:pt x="390525" y="647305"/>
                  </a:lnTo>
                  <a:lnTo>
                    <a:pt x="295275" y="656825"/>
                  </a:lnTo>
                  <a:lnTo>
                    <a:pt x="295275" y="666344"/>
                  </a:lnTo>
                  <a:lnTo>
                    <a:pt x="219075" y="675863"/>
                  </a:lnTo>
                  <a:lnTo>
                    <a:pt x="123825" y="571152"/>
                  </a:lnTo>
                  <a:lnTo>
                    <a:pt x="152400" y="514037"/>
                  </a:lnTo>
                  <a:lnTo>
                    <a:pt x="85725" y="352210"/>
                  </a:lnTo>
                  <a:lnTo>
                    <a:pt x="114300" y="247499"/>
                  </a:lnTo>
                  <a:lnTo>
                    <a:pt x="104775" y="171346"/>
                  </a:lnTo>
                  <a:lnTo>
                    <a:pt x="85725" y="142788"/>
                  </a:lnTo>
                  <a:lnTo>
                    <a:pt x="76200" y="85673"/>
                  </a:lnTo>
                  <a:lnTo>
                    <a:pt x="57150" y="76154"/>
                  </a:lnTo>
                  <a:lnTo>
                    <a:pt x="0" y="0"/>
                  </a:lnTo>
                  <a:lnTo>
                    <a:pt x="209550" y="0"/>
                  </a:lnTo>
                  <a:lnTo>
                    <a:pt x="209550" y="9519"/>
                  </a:lnTo>
                  <a:lnTo>
                    <a:pt x="485775" y="9519"/>
                  </a:lnTo>
                  <a:lnTo>
                    <a:pt x="495300" y="28558"/>
                  </a:lnTo>
                  <a:lnTo>
                    <a:pt x="476250" y="47596"/>
                  </a:lnTo>
                  <a:lnTo>
                    <a:pt x="476250" y="104711"/>
                  </a:lnTo>
                  <a:lnTo>
                    <a:pt x="476250" y="133269"/>
                  </a:lnTo>
                  <a:lnTo>
                    <a:pt x="495300" y="161826"/>
                  </a:lnTo>
                  <a:lnTo>
                    <a:pt x="504825" y="228461"/>
                  </a:lnTo>
                  <a:lnTo>
                    <a:pt x="504825" y="257018"/>
                  </a:lnTo>
                  <a:lnTo>
                    <a:pt x="428625" y="266538"/>
                  </a:lnTo>
                  <a:lnTo>
                    <a:pt x="419100" y="323653"/>
                  </a:lnTo>
                  <a:lnTo>
                    <a:pt x="457200" y="418845"/>
                  </a:lnTo>
                  <a:lnTo>
                    <a:pt x="438150" y="447402"/>
                  </a:lnTo>
                  <a:lnTo>
                    <a:pt x="419100" y="447402"/>
                  </a:lnTo>
                  <a:lnTo>
                    <a:pt x="409575" y="504517"/>
                  </a:lnTo>
                  <a:lnTo>
                    <a:pt x="428625" y="533075"/>
                  </a:lnTo>
                  <a:lnTo>
                    <a:pt x="457200" y="552113"/>
                  </a:lnTo>
                  <a:lnTo>
                    <a:pt x="476250" y="599709"/>
                  </a:lnTo>
                  <a:lnTo>
                    <a:pt x="533400" y="628267"/>
                  </a:lnTo>
                  <a:lnTo>
                    <a:pt x="533400" y="628267"/>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97" name="Freeform 2196">
              <a:extLst>
                <a:ext uri="{FF2B5EF4-FFF2-40B4-BE49-F238E27FC236}">
                  <a16:creationId xmlns:a16="http://schemas.microsoft.com/office/drawing/2014/main" id="{A9436236-D6CA-C49F-838A-95B393C91649}"/>
                </a:ext>
              </a:extLst>
            </p:cNvPr>
            <p:cNvSpPr/>
            <p:nvPr/>
          </p:nvSpPr>
          <p:spPr>
            <a:xfrm>
              <a:off x="4422933" y="2561039"/>
              <a:ext cx="114299" cy="9519"/>
            </a:xfrm>
            <a:custGeom>
              <a:avLst/>
              <a:gdLst>
                <a:gd name="connsiteX0" fmla="*/ 114300 w 114299"/>
                <a:gd name="connsiteY0" fmla="*/ 0 h 9519"/>
                <a:gd name="connsiteX1" fmla="*/ 0 w 114299"/>
                <a:gd name="connsiteY1" fmla="*/ 0 h 9519"/>
              </a:gdLst>
              <a:ahLst/>
              <a:cxnLst>
                <a:cxn ang="0">
                  <a:pos x="connsiteX0" y="connsiteY0"/>
                </a:cxn>
                <a:cxn ang="0">
                  <a:pos x="connsiteX1" y="connsiteY1"/>
                </a:cxn>
              </a:cxnLst>
              <a:rect l="l" t="t" r="r" b="b"/>
              <a:pathLst>
                <a:path w="114299" h="9519">
                  <a:moveTo>
                    <a:pt x="11430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98" name="Freeform 2197">
              <a:extLst>
                <a:ext uri="{FF2B5EF4-FFF2-40B4-BE49-F238E27FC236}">
                  <a16:creationId xmlns:a16="http://schemas.microsoft.com/office/drawing/2014/main" id="{E6EEBD3F-FFC6-C116-1A63-5D88BA129953}"/>
                </a:ext>
              </a:extLst>
            </p:cNvPr>
            <p:cNvSpPr/>
            <p:nvPr/>
          </p:nvSpPr>
          <p:spPr>
            <a:xfrm>
              <a:off x="4394358" y="2561039"/>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199" name="Freeform 2198">
              <a:extLst>
                <a:ext uri="{FF2B5EF4-FFF2-40B4-BE49-F238E27FC236}">
                  <a16:creationId xmlns:a16="http://schemas.microsoft.com/office/drawing/2014/main" id="{864E417A-C392-123E-3283-0463528BA341}"/>
                </a:ext>
              </a:extLst>
            </p:cNvPr>
            <p:cNvSpPr/>
            <p:nvPr/>
          </p:nvSpPr>
          <p:spPr>
            <a:xfrm>
              <a:off x="4394358" y="2570558"/>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00" name="Freeform 2199">
              <a:extLst>
                <a:ext uri="{FF2B5EF4-FFF2-40B4-BE49-F238E27FC236}">
                  <a16:creationId xmlns:a16="http://schemas.microsoft.com/office/drawing/2014/main" id="{0C8D2EB2-FFE4-9F5B-FB04-05EA854E8892}"/>
                </a:ext>
              </a:extLst>
            </p:cNvPr>
            <p:cNvSpPr/>
            <p:nvPr/>
          </p:nvSpPr>
          <p:spPr>
            <a:xfrm>
              <a:off x="4299108" y="2580078"/>
              <a:ext cx="95250" cy="9519"/>
            </a:xfrm>
            <a:custGeom>
              <a:avLst/>
              <a:gdLst>
                <a:gd name="connsiteX0" fmla="*/ 95250 w 95250"/>
                <a:gd name="connsiteY0" fmla="*/ 0 h 9519"/>
                <a:gd name="connsiteX1" fmla="*/ 0 w 95250"/>
                <a:gd name="connsiteY1" fmla="*/ 9519 h 9519"/>
              </a:gdLst>
              <a:ahLst/>
              <a:cxnLst>
                <a:cxn ang="0">
                  <a:pos x="connsiteX0" y="connsiteY0"/>
                </a:cxn>
                <a:cxn ang="0">
                  <a:pos x="connsiteX1" y="connsiteY1"/>
                </a:cxn>
              </a:cxnLst>
              <a:rect l="l" t="t" r="r" b="b"/>
              <a:pathLst>
                <a:path w="95250" h="9519">
                  <a:moveTo>
                    <a:pt x="952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01" name="Freeform 2200">
              <a:extLst>
                <a:ext uri="{FF2B5EF4-FFF2-40B4-BE49-F238E27FC236}">
                  <a16:creationId xmlns:a16="http://schemas.microsoft.com/office/drawing/2014/main" id="{C04F88F5-F61B-662B-759C-E6CFF7DCF5CD}"/>
                </a:ext>
              </a:extLst>
            </p:cNvPr>
            <p:cNvSpPr/>
            <p:nvPr/>
          </p:nvSpPr>
          <p:spPr>
            <a:xfrm>
              <a:off x="4299108" y="2589597"/>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02" name="Freeform 2201">
              <a:extLst>
                <a:ext uri="{FF2B5EF4-FFF2-40B4-BE49-F238E27FC236}">
                  <a16:creationId xmlns:a16="http://schemas.microsoft.com/office/drawing/2014/main" id="{64871CDA-7096-71BF-48B4-8371DBBC1E7A}"/>
                </a:ext>
              </a:extLst>
            </p:cNvPr>
            <p:cNvSpPr/>
            <p:nvPr/>
          </p:nvSpPr>
          <p:spPr>
            <a:xfrm>
              <a:off x="4222908" y="2599116"/>
              <a:ext cx="76200" cy="9519"/>
            </a:xfrm>
            <a:custGeom>
              <a:avLst/>
              <a:gdLst>
                <a:gd name="connsiteX0" fmla="*/ 76200 w 76200"/>
                <a:gd name="connsiteY0" fmla="*/ 0 h 9519"/>
                <a:gd name="connsiteX1" fmla="*/ 0 w 76200"/>
                <a:gd name="connsiteY1" fmla="*/ 9519 h 9519"/>
              </a:gdLst>
              <a:ahLst/>
              <a:cxnLst>
                <a:cxn ang="0">
                  <a:pos x="connsiteX0" y="connsiteY0"/>
                </a:cxn>
                <a:cxn ang="0">
                  <a:pos x="connsiteX1" y="connsiteY1"/>
                </a:cxn>
              </a:cxnLst>
              <a:rect l="l" t="t" r="r" b="b"/>
              <a:pathLst>
                <a:path w="76200" h="9519">
                  <a:moveTo>
                    <a:pt x="762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03" name="Freeform 2202">
              <a:extLst>
                <a:ext uri="{FF2B5EF4-FFF2-40B4-BE49-F238E27FC236}">
                  <a16:creationId xmlns:a16="http://schemas.microsoft.com/office/drawing/2014/main" id="{6D711B15-0317-EAAD-E581-304344FCB5B3}"/>
                </a:ext>
              </a:extLst>
            </p:cNvPr>
            <p:cNvSpPr/>
            <p:nvPr/>
          </p:nvSpPr>
          <p:spPr>
            <a:xfrm>
              <a:off x="4127658" y="2503924"/>
              <a:ext cx="95250" cy="104711"/>
            </a:xfrm>
            <a:custGeom>
              <a:avLst/>
              <a:gdLst>
                <a:gd name="connsiteX0" fmla="*/ 95250 w 95250"/>
                <a:gd name="connsiteY0" fmla="*/ 104711 h 104711"/>
                <a:gd name="connsiteX1" fmla="*/ 0 w 95250"/>
                <a:gd name="connsiteY1" fmla="*/ 0 h 104711"/>
              </a:gdLst>
              <a:ahLst/>
              <a:cxnLst>
                <a:cxn ang="0">
                  <a:pos x="connsiteX0" y="connsiteY0"/>
                </a:cxn>
                <a:cxn ang="0">
                  <a:pos x="connsiteX1" y="connsiteY1"/>
                </a:cxn>
              </a:cxnLst>
              <a:rect l="l" t="t" r="r" b="b"/>
              <a:pathLst>
                <a:path w="95250" h="104711">
                  <a:moveTo>
                    <a:pt x="95250"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04" name="Freeform 2203">
              <a:extLst>
                <a:ext uri="{FF2B5EF4-FFF2-40B4-BE49-F238E27FC236}">
                  <a16:creationId xmlns:a16="http://schemas.microsoft.com/office/drawing/2014/main" id="{23003EC7-24E4-21E2-2AB1-7788D437ABEA}"/>
                </a:ext>
              </a:extLst>
            </p:cNvPr>
            <p:cNvSpPr/>
            <p:nvPr/>
          </p:nvSpPr>
          <p:spPr>
            <a:xfrm>
              <a:off x="4127658" y="2446809"/>
              <a:ext cx="28575" cy="57115"/>
            </a:xfrm>
            <a:custGeom>
              <a:avLst/>
              <a:gdLst>
                <a:gd name="connsiteX0" fmla="*/ 0 w 28575"/>
                <a:gd name="connsiteY0" fmla="*/ 57115 h 57115"/>
                <a:gd name="connsiteX1" fmla="*/ 28575 w 28575"/>
                <a:gd name="connsiteY1" fmla="*/ 0 h 57115"/>
              </a:gdLst>
              <a:ahLst/>
              <a:cxnLst>
                <a:cxn ang="0">
                  <a:pos x="connsiteX0" y="connsiteY0"/>
                </a:cxn>
                <a:cxn ang="0">
                  <a:pos x="connsiteX1" y="connsiteY1"/>
                </a:cxn>
              </a:cxnLst>
              <a:rect l="l" t="t" r="r" b="b"/>
              <a:pathLst>
                <a:path w="28575" h="57115">
                  <a:moveTo>
                    <a:pt x="0" y="57115"/>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05" name="Freeform 2204">
              <a:extLst>
                <a:ext uri="{FF2B5EF4-FFF2-40B4-BE49-F238E27FC236}">
                  <a16:creationId xmlns:a16="http://schemas.microsoft.com/office/drawing/2014/main" id="{A48C083F-D629-EF2B-40B6-37DDB5BCFC8B}"/>
                </a:ext>
              </a:extLst>
            </p:cNvPr>
            <p:cNvSpPr/>
            <p:nvPr/>
          </p:nvSpPr>
          <p:spPr>
            <a:xfrm>
              <a:off x="4089558" y="2284983"/>
              <a:ext cx="66675" cy="161826"/>
            </a:xfrm>
            <a:custGeom>
              <a:avLst/>
              <a:gdLst>
                <a:gd name="connsiteX0" fmla="*/ 66675 w 66675"/>
                <a:gd name="connsiteY0" fmla="*/ 161826 h 161826"/>
                <a:gd name="connsiteX1" fmla="*/ 0 w 66675"/>
                <a:gd name="connsiteY1" fmla="*/ 0 h 161826"/>
              </a:gdLst>
              <a:ahLst/>
              <a:cxnLst>
                <a:cxn ang="0">
                  <a:pos x="connsiteX0" y="connsiteY0"/>
                </a:cxn>
                <a:cxn ang="0">
                  <a:pos x="connsiteX1" y="connsiteY1"/>
                </a:cxn>
              </a:cxnLst>
              <a:rect l="l" t="t" r="r" b="b"/>
              <a:pathLst>
                <a:path w="66675" h="161826">
                  <a:moveTo>
                    <a:pt x="66675" y="16182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06" name="Freeform 2205">
              <a:extLst>
                <a:ext uri="{FF2B5EF4-FFF2-40B4-BE49-F238E27FC236}">
                  <a16:creationId xmlns:a16="http://schemas.microsoft.com/office/drawing/2014/main" id="{64368201-62C6-C84A-497C-6196B88D619C}"/>
                </a:ext>
              </a:extLst>
            </p:cNvPr>
            <p:cNvSpPr/>
            <p:nvPr/>
          </p:nvSpPr>
          <p:spPr>
            <a:xfrm>
              <a:off x="4089558" y="2180271"/>
              <a:ext cx="28575" cy="104711"/>
            </a:xfrm>
            <a:custGeom>
              <a:avLst/>
              <a:gdLst>
                <a:gd name="connsiteX0" fmla="*/ 0 w 28575"/>
                <a:gd name="connsiteY0" fmla="*/ 104711 h 104711"/>
                <a:gd name="connsiteX1" fmla="*/ 28575 w 28575"/>
                <a:gd name="connsiteY1" fmla="*/ 0 h 104711"/>
              </a:gdLst>
              <a:ahLst/>
              <a:cxnLst>
                <a:cxn ang="0">
                  <a:pos x="connsiteX0" y="connsiteY0"/>
                </a:cxn>
                <a:cxn ang="0">
                  <a:pos x="connsiteX1" y="connsiteY1"/>
                </a:cxn>
              </a:cxnLst>
              <a:rect l="l" t="t" r="r" b="b"/>
              <a:pathLst>
                <a:path w="28575" h="104711">
                  <a:moveTo>
                    <a:pt x="0" y="104711"/>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07" name="Freeform 2206">
              <a:extLst>
                <a:ext uri="{FF2B5EF4-FFF2-40B4-BE49-F238E27FC236}">
                  <a16:creationId xmlns:a16="http://schemas.microsoft.com/office/drawing/2014/main" id="{9532EE86-78DF-4A4B-D24B-4034987D3781}"/>
                </a:ext>
              </a:extLst>
            </p:cNvPr>
            <p:cNvSpPr/>
            <p:nvPr/>
          </p:nvSpPr>
          <p:spPr>
            <a:xfrm>
              <a:off x="4108608" y="2104118"/>
              <a:ext cx="9525" cy="76153"/>
            </a:xfrm>
            <a:custGeom>
              <a:avLst/>
              <a:gdLst>
                <a:gd name="connsiteX0" fmla="*/ 9525 w 9525"/>
                <a:gd name="connsiteY0" fmla="*/ 76154 h 76153"/>
                <a:gd name="connsiteX1" fmla="*/ 0 w 9525"/>
                <a:gd name="connsiteY1" fmla="*/ 0 h 76153"/>
              </a:gdLst>
              <a:ahLst/>
              <a:cxnLst>
                <a:cxn ang="0">
                  <a:pos x="connsiteX0" y="connsiteY0"/>
                </a:cxn>
                <a:cxn ang="0">
                  <a:pos x="connsiteX1" y="connsiteY1"/>
                </a:cxn>
              </a:cxnLst>
              <a:rect l="l" t="t" r="r" b="b"/>
              <a:pathLst>
                <a:path w="9525" h="76153">
                  <a:moveTo>
                    <a:pt x="9525"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08" name="Freeform 2207">
              <a:extLst>
                <a:ext uri="{FF2B5EF4-FFF2-40B4-BE49-F238E27FC236}">
                  <a16:creationId xmlns:a16="http://schemas.microsoft.com/office/drawing/2014/main" id="{E7BB81A3-B644-B6CF-5F57-1DB9A6941BD5}"/>
                </a:ext>
              </a:extLst>
            </p:cNvPr>
            <p:cNvSpPr/>
            <p:nvPr/>
          </p:nvSpPr>
          <p:spPr>
            <a:xfrm>
              <a:off x="4089558" y="2075560"/>
              <a:ext cx="19050" cy="28557"/>
            </a:xfrm>
            <a:custGeom>
              <a:avLst/>
              <a:gdLst>
                <a:gd name="connsiteX0" fmla="*/ 19050 w 19050"/>
                <a:gd name="connsiteY0" fmla="*/ 28558 h 28557"/>
                <a:gd name="connsiteX1" fmla="*/ 0 w 19050"/>
                <a:gd name="connsiteY1" fmla="*/ 0 h 28557"/>
              </a:gdLst>
              <a:ahLst/>
              <a:cxnLst>
                <a:cxn ang="0">
                  <a:pos x="connsiteX0" y="connsiteY0"/>
                </a:cxn>
                <a:cxn ang="0">
                  <a:pos x="connsiteX1" y="connsiteY1"/>
                </a:cxn>
              </a:cxnLst>
              <a:rect l="l" t="t" r="r" b="b"/>
              <a:pathLst>
                <a:path w="19050" h="28557">
                  <a:moveTo>
                    <a:pt x="1905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09" name="Freeform 2208">
              <a:extLst>
                <a:ext uri="{FF2B5EF4-FFF2-40B4-BE49-F238E27FC236}">
                  <a16:creationId xmlns:a16="http://schemas.microsoft.com/office/drawing/2014/main" id="{39E26264-8FA3-0333-B2E3-1193D9D6F325}"/>
                </a:ext>
              </a:extLst>
            </p:cNvPr>
            <p:cNvSpPr/>
            <p:nvPr/>
          </p:nvSpPr>
          <p:spPr>
            <a:xfrm>
              <a:off x="4080033" y="2018445"/>
              <a:ext cx="9525" cy="57115"/>
            </a:xfrm>
            <a:custGeom>
              <a:avLst/>
              <a:gdLst>
                <a:gd name="connsiteX0" fmla="*/ 9525 w 9525"/>
                <a:gd name="connsiteY0" fmla="*/ 57115 h 57115"/>
                <a:gd name="connsiteX1" fmla="*/ 0 w 9525"/>
                <a:gd name="connsiteY1" fmla="*/ 0 h 57115"/>
              </a:gdLst>
              <a:ahLst/>
              <a:cxnLst>
                <a:cxn ang="0">
                  <a:pos x="connsiteX0" y="connsiteY0"/>
                </a:cxn>
                <a:cxn ang="0">
                  <a:pos x="connsiteX1" y="connsiteY1"/>
                </a:cxn>
              </a:cxnLst>
              <a:rect l="l" t="t" r="r" b="b"/>
              <a:pathLst>
                <a:path w="9525" h="57115">
                  <a:moveTo>
                    <a:pt x="9525"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10" name="Freeform 2209">
              <a:extLst>
                <a:ext uri="{FF2B5EF4-FFF2-40B4-BE49-F238E27FC236}">
                  <a16:creationId xmlns:a16="http://schemas.microsoft.com/office/drawing/2014/main" id="{EAE6387D-ED6D-BD18-A5E8-B7692C1ACC7E}"/>
                </a:ext>
              </a:extLst>
            </p:cNvPr>
            <p:cNvSpPr/>
            <p:nvPr/>
          </p:nvSpPr>
          <p:spPr>
            <a:xfrm>
              <a:off x="4060983" y="2008926"/>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11" name="Freeform 2210">
              <a:extLst>
                <a:ext uri="{FF2B5EF4-FFF2-40B4-BE49-F238E27FC236}">
                  <a16:creationId xmlns:a16="http://schemas.microsoft.com/office/drawing/2014/main" id="{1409FA7C-5CA4-F2CB-27C5-68B4CC3796A8}"/>
                </a:ext>
              </a:extLst>
            </p:cNvPr>
            <p:cNvSpPr/>
            <p:nvPr/>
          </p:nvSpPr>
          <p:spPr>
            <a:xfrm>
              <a:off x="4003833" y="1932772"/>
              <a:ext cx="57150" cy="76153"/>
            </a:xfrm>
            <a:custGeom>
              <a:avLst/>
              <a:gdLst>
                <a:gd name="connsiteX0" fmla="*/ 57150 w 57150"/>
                <a:gd name="connsiteY0" fmla="*/ 76154 h 76153"/>
                <a:gd name="connsiteX1" fmla="*/ 0 w 57150"/>
                <a:gd name="connsiteY1" fmla="*/ 0 h 76153"/>
              </a:gdLst>
              <a:ahLst/>
              <a:cxnLst>
                <a:cxn ang="0">
                  <a:pos x="connsiteX0" y="connsiteY0"/>
                </a:cxn>
                <a:cxn ang="0">
                  <a:pos x="connsiteX1" y="connsiteY1"/>
                </a:cxn>
              </a:cxnLst>
              <a:rect l="l" t="t" r="r" b="b"/>
              <a:pathLst>
                <a:path w="57150" h="76153">
                  <a:moveTo>
                    <a:pt x="5715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12" name="Freeform 2211">
              <a:extLst>
                <a:ext uri="{FF2B5EF4-FFF2-40B4-BE49-F238E27FC236}">
                  <a16:creationId xmlns:a16="http://schemas.microsoft.com/office/drawing/2014/main" id="{9D92B3E1-D467-6B3F-6F0D-B58BBA859D20}"/>
                </a:ext>
              </a:extLst>
            </p:cNvPr>
            <p:cNvSpPr/>
            <p:nvPr/>
          </p:nvSpPr>
          <p:spPr>
            <a:xfrm>
              <a:off x="4003833" y="1932772"/>
              <a:ext cx="209550" cy="9519"/>
            </a:xfrm>
            <a:custGeom>
              <a:avLst/>
              <a:gdLst>
                <a:gd name="connsiteX0" fmla="*/ 0 w 209550"/>
                <a:gd name="connsiteY0" fmla="*/ 0 h 9519"/>
                <a:gd name="connsiteX1" fmla="*/ 209550 w 209550"/>
                <a:gd name="connsiteY1" fmla="*/ 0 h 9519"/>
              </a:gdLst>
              <a:ahLst/>
              <a:cxnLst>
                <a:cxn ang="0">
                  <a:pos x="connsiteX0" y="connsiteY0"/>
                </a:cxn>
                <a:cxn ang="0">
                  <a:pos x="connsiteX1" y="connsiteY1"/>
                </a:cxn>
              </a:cxnLst>
              <a:rect l="l" t="t" r="r" b="b"/>
              <a:pathLst>
                <a:path w="209550" h="9519">
                  <a:moveTo>
                    <a:pt x="0" y="0"/>
                  </a:moveTo>
                  <a:lnTo>
                    <a:pt x="2095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13" name="Freeform 2212">
              <a:extLst>
                <a:ext uri="{FF2B5EF4-FFF2-40B4-BE49-F238E27FC236}">
                  <a16:creationId xmlns:a16="http://schemas.microsoft.com/office/drawing/2014/main" id="{0138CDD3-9FF9-EDF9-78DD-080629E73441}"/>
                </a:ext>
              </a:extLst>
            </p:cNvPr>
            <p:cNvSpPr/>
            <p:nvPr/>
          </p:nvSpPr>
          <p:spPr>
            <a:xfrm>
              <a:off x="4213383" y="1932772"/>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14" name="Freeform 2213">
              <a:extLst>
                <a:ext uri="{FF2B5EF4-FFF2-40B4-BE49-F238E27FC236}">
                  <a16:creationId xmlns:a16="http://schemas.microsoft.com/office/drawing/2014/main" id="{F83DA271-F04C-B060-78D9-CF5B1E251BDB}"/>
                </a:ext>
              </a:extLst>
            </p:cNvPr>
            <p:cNvSpPr/>
            <p:nvPr/>
          </p:nvSpPr>
          <p:spPr>
            <a:xfrm>
              <a:off x="4213383" y="1942292"/>
              <a:ext cx="276224" cy="9519"/>
            </a:xfrm>
            <a:custGeom>
              <a:avLst/>
              <a:gdLst>
                <a:gd name="connsiteX0" fmla="*/ 0 w 276224"/>
                <a:gd name="connsiteY0" fmla="*/ 0 h 9519"/>
                <a:gd name="connsiteX1" fmla="*/ 276225 w 276224"/>
                <a:gd name="connsiteY1" fmla="*/ 0 h 9519"/>
              </a:gdLst>
              <a:ahLst/>
              <a:cxnLst>
                <a:cxn ang="0">
                  <a:pos x="connsiteX0" y="connsiteY0"/>
                </a:cxn>
                <a:cxn ang="0">
                  <a:pos x="connsiteX1" y="connsiteY1"/>
                </a:cxn>
              </a:cxnLst>
              <a:rect l="l" t="t" r="r" b="b"/>
              <a:pathLst>
                <a:path w="276224" h="9519">
                  <a:moveTo>
                    <a:pt x="0" y="0"/>
                  </a:moveTo>
                  <a:lnTo>
                    <a:pt x="2762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15" name="Freeform 2214">
              <a:extLst>
                <a:ext uri="{FF2B5EF4-FFF2-40B4-BE49-F238E27FC236}">
                  <a16:creationId xmlns:a16="http://schemas.microsoft.com/office/drawing/2014/main" id="{8E69CC24-4C0E-1F94-6E7D-0BD3A9D827E9}"/>
                </a:ext>
              </a:extLst>
            </p:cNvPr>
            <p:cNvSpPr/>
            <p:nvPr/>
          </p:nvSpPr>
          <p:spPr>
            <a:xfrm>
              <a:off x="4489608" y="1942292"/>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16" name="Freeform 2215">
              <a:extLst>
                <a:ext uri="{FF2B5EF4-FFF2-40B4-BE49-F238E27FC236}">
                  <a16:creationId xmlns:a16="http://schemas.microsoft.com/office/drawing/2014/main" id="{8D000EBF-72F4-86E5-8E3C-6D8C5CB15BBD}"/>
                </a:ext>
              </a:extLst>
            </p:cNvPr>
            <p:cNvSpPr/>
            <p:nvPr/>
          </p:nvSpPr>
          <p:spPr>
            <a:xfrm>
              <a:off x="4480083" y="1961330"/>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17" name="Freeform 2216">
              <a:extLst>
                <a:ext uri="{FF2B5EF4-FFF2-40B4-BE49-F238E27FC236}">
                  <a16:creationId xmlns:a16="http://schemas.microsoft.com/office/drawing/2014/main" id="{4B68E6CF-0686-BCDC-5B9A-C28ED62E37D7}"/>
                </a:ext>
              </a:extLst>
            </p:cNvPr>
            <p:cNvSpPr/>
            <p:nvPr/>
          </p:nvSpPr>
          <p:spPr>
            <a:xfrm>
              <a:off x="4480083" y="1980368"/>
              <a:ext cx="9525" cy="57115"/>
            </a:xfrm>
            <a:custGeom>
              <a:avLst/>
              <a:gdLst>
                <a:gd name="connsiteX0" fmla="*/ 0 w 9525"/>
                <a:gd name="connsiteY0" fmla="*/ 0 h 57115"/>
                <a:gd name="connsiteX1" fmla="*/ 0 w 9525"/>
                <a:gd name="connsiteY1" fmla="*/ 57115 h 57115"/>
              </a:gdLst>
              <a:ahLst/>
              <a:cxnLst>
                <a:cxn ang="0">
                  <a:pos x="connsiteX0" y="connsiteY0"/>
                </a:cxn>
                <a:cxn ang="0">
                  <a:pos x="connsiteX1" y="connsiteY1"/>
                </a:cxn>
              </a:cxnLst>
              <a:rect l="l" t="t" r="r" b="b"/>
              <a:pathLst>
                <a:path w="9525" h="57115">
                  <a:moveTo>
                    <a:pt x="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18" name="Freeform 2217">
              <a:extLst>
                <a:ext uri="{FF2B5EF4-FFF2-40B4-BE49-F238E27FC236}">
                  <a16:creationId xmlns:a16="http://schemas.microsoft.com/office/drawing/2014/main" id="{2C9FFF55-4C99-6C61-C131-9F6869E184F7}"/>
                </a:ext>
              </a:extLst>
            </p:cNvPr>
            <p:cNvSpPr/>
            <p:nvPr/>
          </p:nvSpPr>
          <p:spPr>
            <a:xfrm>
              <a:off x="4480083" y="2037483"/>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19" name="Freeform 2218">
              <a:extLst>
                <a:ext uri="{FF2B5EF4-FFF2-40B4-BE49-F238E27FC236}">
                  <a16:creationId xmlns:a16="http://schemas.microsoft.com/office/drawing/2014/main" id="{9BB5DCCC-7EBF-166D-BBC4-3001BCCF54C8}"/>
                </a:ext>
              </a:extLst>
            </p:cNvPr>
            <p:cNvSpPr/>
            <p:nvPr/>
          </p:nvSpPr>
          <p:spPr>
            <a:xfrm>
              <a:off x="4480083" y="2066041"/>
              <a:ext cx="19050" cy="28557"/>
            </a:xfrm>
            <a:custGeom>
              <a:avLst/>
              <a:gdLst>
                <a:gd name="connsiteX0" fmla="*/ 0 w 19050"/>
                <a:gd name="connsiteY0" fmla="*/ 0 h 28557"/>
                <a:gd name="connsiteX1" fmla="*/ 19050 w 19050"/>
                <a:gd name="connsiteY1" fmla="*/ 28558 h 28557"/>
              </a:gdLst>
              <a:ahLst/>
              <a:cxnLst>
                <a:cxn ang="0">
                  <a:pos x="connsiteX0" y="connsiteY0"/>
                </a:cxn>
                <a:cxn ang="0">
                  <a:pos x="connsiteX1" y="connsiteY1"/>
                </a:cxn>
              </a:cxnLst>
              <a:rect l="l" t="t" r="r" b="b"/>
              <a:pathLst>
                <a:path w="19050" h="28557">
                  <a:moveTo>
                    <a:pt x="0" y="0"/>
                  </a:moveTo>
                  <a:lnTo>
                    <a:pt x="1905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20" name="Freeform 2219">
              <a:extLst>
                <a:ext uri="{FF2B5EF4-FFF2-40B4-BE49-F238E27FC236}">
                  <a16:creationId xmlns:a16="http://schemas.microsoft.com/office/drawing/2014/main" id="{8644A43F-3BB8-E566-63E5-EAC4A1B2AF1E}"/>
                </a:ext>
              </a:extLst>
            </p:cNvPr>
            <p:cNvSpPr/>
            <p:nvPr/>
          </p:nvSpPr>
          <p:spPr>
            <a:xfrm>
              <a:off x="4499133" y="2094599"/>
              <a:ext cx="9525" cy="66634"/>
            </a:xfrm>
            <a:custGeom>
              <a:avLst/>
              <a:gdLst>
                <a:gd name="connsiteX0" fmla="*/ 0 w 9525"/>
                <a:gd name="connsiteY0" fmla="*/ 0 h 66634"/>
                <a:gd name="connsiteX1" fmla="*/ 9525 w 9525"/>
                <a:gd name="connsiteY1" fmla="*/ 66634 h 66634"/>
              </a:gdLst>
              <a:ahLst/>
              <a:cxnLst>
                <a:cxn ang="0">
                  <a:pos x="connsiteX0" y="connsiteY0"/>
                </a:cxn>
                <a:cxn ang="0">
                  <a:pos x="connsiteX1" y="connsiteY1"/>
                </a:cxn>
              </a:cxnLst>
              <a:rect l="l" t="t" r="r" b="b"/>
              <a:pathLst>
                <a:path w="9525" h="66634">
                  <a:moveTo>
                    <a:pt x="0" y="0"/>
                  </a:moveTo>
                  <a:lnTo>
                    <a:pt x="9525"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21" name="Freeform 2220">
              <a:extLst>
                <a:ext uri="{FF2B5EF4-FFF2-40B4-BE49-F238E27FC236}">
                  <a16:creationId xmlns:a16="http://schemas.microsoft.com/office/drawing/2014/main" id="{B0A24446-D7C3-EEA4-CE11-2E453673D167}"/>
                </a:ext>
              </a:extLst>
            </p:cNvPr>
            <p:cNvSpPr/>
            <p:nvPr/>
          </p:nvSpPr>
          <p:spPr>
            <a:xfrm>
              <a:off x="4508658" y="2161233"/>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22" name="Freeform 2221">
              <a:extLst>
                <a:ext uri="{FF2B5EF4-FFF2-40B4-BE49-F238E27FC236}">
                  <a16:creationId xmlns:a16="http://schemas.microsoft.com/office/drawing/2014/main" id="{7607AB17-85F9-8E1A-04BF-9832135995BC}"/>
                </a:ext>
              </a:extLst>
            </p:cNvPr>
            <p:cNvSpPr/>
            <p:nvPr/>
          </p:nvSpPr>
          <p:spPr>
            <a:xfrm>
              <a:off x="4432458" y="2189791"/>
              <a:ext cx="76199" cy="9519"/>
            </a:xfrm>
            <a:custGeom>
              <a:avLst/>
              <a:gdLst>
                <a:gd name="connsiteX0" fmla="*/ 76200 w 76199"/>
                <a:gd name="connsiteY0" fmla="*/ 0 h 9519"/>
                <a:gd name="connsiteX1" fmla="*/ 0 w 76199"/>
                <a:gd name="connsiteY1" fmla="*/ 9519 h 9519"/>
              </a:gdLst>
              <a:ahLst/>
              <a:cxnLst>
                <a:cxn ang="0">
                  <a:pos x="connsiteX0" y="connsiteY0"/>
                </a:cxn>
                <a:cxn ang="0">
                  <a:pos x="connsiteX1" y="connsiteY1"/>
                </a:cxn>
              </a:cxnLst>
              <a:rect l="l" t="t" r="r" b="b"/>
              <a:pathLst>
                <a:path w="76199" h="9519">
                  <a:moveTo>
                    <a:pt x="762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23" name="Freeform 2222">
              <a:extLst>
                <a:ext uri="{FF2B5EF4-FFF2-40B4-BE49-F238E27FC236}">
                  <a16:creationId xmlns:a16="http://schemas.microsoft.com/office/drawing/2014/main" id="{1EC21A8F-8EDF-87B4-7FA1-6A5B9EB8EE6A}"/>
                </a:ext>
              </a:extLst>
            </p:cNvPr>
            <p:cNvSpPr/>
            <p:nvPr/>
          </p:nvSpPr>
          <p:spPr>
            <a:xfrm>
              <a:off x="4422933" y="2199310"/>
              <a:ext cx="9525" cy="57115"/>
            </a:xfrm>
            <a:custGeom>
              <a:avLst/>
              <a:gdLst>
                <a:gd name="connsiteX0" fmla="*/ 9525 w 9525"/>
                <a:gd name="connsiteY0" fmla="*/ 0 h 57115"/>
                <a:gd name="connsiteX1" fmla="*/ 0 w 9525"/>
                <a:gd name="connsiteY1" fmla="*/ 57115 h 57115"/>
              </a:gdLst>
              <a:ahLst/>
              <a:cxnLst>
                <a:cxn ang="0">
                  <a:pos x="connsiteX0" y="connsiteY0"/>
                </a:cxn>
                <a:cxn ang="0">
                  <a:pos x="connsiteX1" y="connsiteY1"/>
                </a:cxn>
              </a:cxnLst>
              <a:rect l="l" t="t" r="r" b="b"/>
              <a:pathLst>
                <a:path w="9525" h="57115">
                  <a:moveTo>
                    <a:pt x="9525"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24" name="Freeform 2223">
              <a:extLst>
                <a:ext uri="{FF2B5EF4-FFF2-40B4-BE49-F238E27FC236}">
                  <a16:creationId xmlns:a16="http://schemas.microsoft.com/office/drawing/2014/main" id="{FD27C8CB-305D-4969-29BC-3CEC0A8D6E72}"/>
                </a:ext>
              </a:extLst>
            </p:cNvPr>
            <p:cNvSpPr/>
            <p:nvPr/>
          </p:nvSpPr>
          <p:spPr>
            <a:xfrm>
              <a:off x="4422933" y="2256425"/>
              <a:ext cx="38099" cy="95191"/>
            </a:xfrm>
            <a:custGeom>
              <a:avLst/>
              <a:gdLst>
                <a:gd name="connsiteX0" fmla="*/ 0 w 38099"/>
                <a:gd name="connsiteY0" fmla="*/ 0 h 95191"/>
                <a:gd name="connsiteX1" fmla="*/ 38100 w 38099"/>
                <a:gd name="connsiteY1" fmla="*/ 95192 h 95191"/>
              </a:gdLst>
              <a:ahLst/>
              <a:cxnLst>
                <a:cxn ang="0">
                  <a:pos x="connsiteX0" y="connsiteY0"/>
                </a:cxn>
                <a:cxn ang="0">
                  <a:pos x="connsiteX1" y="connsiteY1"/>
                </a:cxn>
              </a:cxnLst>
              <a:rect l="l" t="t" r="r" b="b"/>
              <a:pathLst>
                <a:path w="38099" h="95191">
                  <a:moveTo>
                    <a:pt x="0" y="0"/>
                  </a:moveTo>
                  <a:lnTo>
                    <a:pt x="38100" y="9519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25" name="Freeform 2224">
              <a:extLst>
                <a:ext uri="{FF2B5EF4-FFF2-40B4-BE49-F238E27FC236}">
                  <a16:creationId xmlns:a16="http://schemas.microsoft.com/office/drawing/2014/main" id="{0D0CAD65-838C-AE21-C414-0F16787DD104}"/>
                </a:ext>
              </a:extLst>
            </p:cNvPr>
            <p:cNvSpPr/>
            <p:nvPr/>
          </p:nvSpPr>
          <p:spPr>
            <a:xfrm>
              <a:off x="4441983" y="2351617"/>
              <a:ext cx="19050" cy="28557"/>
            </a:xfrm>
            <a:custGeom>
              <a:avLst/>
              <a:gdLst>
                <a:gd name="connsiteX0" fmla="*/ 19050 w 19050"/>
                <a:gd name="connsiteY0" fmla="*/ 0 h 28557"/>
                <a:gd name="connsiteX1" fmla="*/ 0 w 19050"/>
                <a:gd name="connsiteY1" fmla="*/ 28558 h 28557"/>
              </a:gdLst>
              <a:ahLst/>
              <a:cxnLst>
                <a:cxn ang="0">
                  <a:pos x="connsiteX0" y="connsiteY0"/>
                </a:cxn>
                <a:cxn ang="0">
                  <a:pos x="connsiteX1" y="connsiteY1"/>
                </a:cxn>
              </a:cxnLst>
              <a:rect l="l" t="t" r="r" b="b"/>
              <a:pathLst>
                <a:path w="19050" h="28557">
                  <a:moveTo>
                    <a:pt x="190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26" name="Freeform 2225">
              <a:extLst>
                <a:ext uri="{FF2B5EF4-FFF2-40B4-BE49-F238E27FC236}">
                  <a16:creationId xmlns:a16="http://schemas.microsoft.com/office/drawing/2014/main" id="{61FDB43A-0EB6-DA8C-19AF-7BD74DA94263}"/>
                </a:ext>
              </a:extLst>
            </p:cNvPr>
            <p:cNvSpPr/>
            <p:nvPr/>
          </p:nvSpPr>
          <p:spPr>
            <a:xfrm>
              <a:off x="4422933" y="2380175"/>
              <a:ext cx="19049" cy="9519"/>
            </a:xfrm>
            <a:custGeom>
              <a:avLst/>
              <a:gdLst>
                <a:gd name="connsiteX0" fmla="*/ 19050 w 19049"/>
                <a:gd name="connsiteY0" fmla="*/ 0 h 9519"/>
                <a:gd name="connsiteX1" fmla="*/ 0 w 19049"/>
                <a:gd name="connsiteY1" fmla="*/ 0 h 9519"/>
              </a:gdLst>
              <a:ahLst/>
              <a:cxnLst>
                <a:cxn ang="0">
                  <a:pos x="connsiteX0" y="connsiteY0"/>
                </a:cxn>
                <a:cxn ang="0">
                  <a:pos x="connsiteX1" y="connsiteY1"/>
                </a:cxn>
              </a:cxnLst>
              <a:rect l="l" t="t" r="r" b="b"/>
              <a:pathLst>
                <a:path w="19049"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27" name="Freeform 2226">
              <a:extLst>
                <a:ext uri="{FF2B5EF4-FFF2-40B4-BE49-F238E27FC236}">
                  <a16:creationId xmlns:a16="http://schemas.microsoft.com/office/drawing/2014/main" id="{CAEACAFC-0E1B-1FA9-9AA7-AD9BE89921FD}"/>
                </a:ext>
              </a:extLst>
            </p:cNvPr>
            <p:cNvSpPr/>
            <p:nvPr/>
          </p:nvSpPr>
          <p:spPr>
            <a:xfrm>
              <a:off x="4413408" y="2380175"/>
              <a:ext cx="9525" cy="57115"/>
            </a:xfrm>
            <a:custGeom>
              <a:avLst/>
              <a:gdLst>
                <a:gd name="connsiteX0" fmla="*/ 9525 w 9525"/>
                <a:gd name="connsiteY0" fmla="*/ 0 h 57115"/>
                <a:gd name="connsiteX1" fmla="*/ 0 w 9525"/>
                <a:gd name="connsiteY1" fmla="*/ 57115 h 57115"/>
              </a:gdLst>
              <a:ahLst/>
              <a:cxnLst>
                <a:cxn ang="0">
                  <a:pos x="connsiteX0" y="connsiteY0"/>
                </a:cxn>
                <a:cxn ang="0">
                  <a:pos x="connsiteX1" y="connsiteY1"/>
                </a:cxn>
              </a:cxnLst>
              <a:rect l="l" t="t" r="r" b="b"/>
              <a:pathLst>
                <a:path w="9525" h="57115">
                  <a:moveTo>
                    <a:pt x="9525"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28" name="Freeform 2227">
              <a:extLst>
                <a:ext uri="{FF2B5EF4-FFF2-40B4-BE49-F238E27FC236}">
                  <a16:creationId xmlns:a16="http://schemas.microsoft.com/office/drawing/2014/main" id="{D5617C70-0BFF-2183-84C8-FA951AEC5778}"/>
                </a:ext>
              </a:extLst>
            </p:cNvPr>
            <p:cNvSpPr/>
            <p:nvPr/>
          </p:nvSpPr>
          <p:spPr>
            <a:xfrm>
              <a:off x="4413408" y="2437290"/>
              <a:ext cx="19050" cy="28557"/>
            </a:xfrm>
            <a:custGeom>
              <a:avLst/>
              <a:gdLst>
                <a:gd name="connsiteX0" fmla="*/ 0 w 19050"/>
                <a:gd name="connsiteY0" fmla="*/ 0 h 28557"/>
                <a:gd name="connsiteX1" fmla="*/ 19050 w 19050"/>
                <a:gd name="connsiteY1" fmla="*/ 28558 h 28557"/>
              </a:gdLst>
              <a:ahLst/>
              <a:cxnLst>
                <a:cxn ang="0">
                  <a:pos x="connsiteX0" y="connsiteY0"/>
                </a:cxn>
                <a:cxn ang="0">
                  <a:pos x="connsiteX1" y="connsiteY1"/>
                </a:cxn>
              </a:cxnLst>
              <a:rect l="l" t="t" r="r" b="b"/>
              <a:pathLst>
                <a:path w="19050" h="28557">
                  <a:moveTo>
                    <a:pt x="0" y="0"/>
                  </a:moveTo>
                  <a:lnTo>
                    <a:pt x="1905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29" name="Freeform 2228">
              <a:extLst>
                <a:ext uri="{FF2B5EF4-FFF2-40B4-BE49-F238E27FC236}">
                  <a16:creationId xmlns:a16="http://schemas.microsoft.com/office/drawing/2014/main" id="{6B72F697-894D-FD5C-31FC-A66241771DC0}"/>
                </a:ext>
              </a:extLst>
            </p:cNvPr>
            <p:cNvSpPr/>
            <p:nvPr/>
          </p:nvSpPr>
          <p:spPr>
            <a:xfrm>
              <a:off x="4432458" y="2465847"/>
              <a:ext cx="28574" cy="19038"/>
            </a:xfrm>
            <a:custGeom>
              <a:avLst/>
              <a:gdLst>
                <a:gd name="connsiteX0" fmla="*/ 0 w 28574"/>
                <a:gd name="connsiteY0" fmla="*/ 0 h 19038"/>
                <a:gd name="connsiteX1" fmla="*/ 28575 w 28574"/>
                <a:gd name="connsiteY1" fmla="*/ 19038 h 19038"/>
              </a:gdLst>
              <a:ahLst/>
              <a:cxnLst>
                <a:cxn ang="0">
                  <a:pos x="connsiteX0" y="connsiteY0"/>
                </a:cxn>
                <a:cxn ang="0">
                  <a:pos x="connsiteX1" y="connsiteY1"/>
                </a:cxn>
              </a:cxnLst>
              <a:rect l="l" t="t" r="r" b="b"/>
              <a:pathLst>
                <a:path w="28574"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30" name="Freeform 2229">
              <a:extLst>
                <a:ext uri="{FF2B5EF4-FFF2-40B4-BE49-F238E27FC236}">
                  <a16:creationId xmlns:a16="http://schemas.microsoft.com/office/drawing/2014/main" id="{A74D5D3A-D2C4-8602-A197-8CADD541DCCF}"/>
                </a:ext>
              </a:extLst>
            </p:cNvPr>
            <p:cNvSpPr/>
            <p:nvPr/>
          </p:nvSpPr>
          <p:spPr>
            <a:xfrm>
              <a:off x="4461033" y="2484886"/>
              <a:ext cx="19050" cy="47595"/>
            </a:xfrm>
            <a:custGeom>
              <a:avLst/>
              <a:gdLst>
                <a:gd name="connsiteX0" fmla="*/ 0 w 19050"/>
                <a:gd name="connsiteY0" fmla="*/ 0 h 47595"/>
                <a:gd name="connsiteX1" fmla="*/ 19050 w 19050"/>
                <a:gd name="connsiteY1" fmla="*/ 47596 h 47595"/>
              </a:gdLst>
              <a:ahLst/>
              <a:cxnLst>
                <a:cxn ang="0">
                  <a:pos x="connsiteX0" y="connsiteY0"/>
                </a:cxn>
                <a:cxn ang="0">
                  <a:pos x="connsiteX1" y="connsiteY1"/>
                </a:cxn>
              </a:cxnLst>
              <a:rect l="l" t="t" r="r" b="b"/>
              <a:pathLst>
                <a:path w="19050" h="47595">
                  <a:moveTo>
                    <a:pt x="0" y="0"/>
                  </a:moveTo>
                  <a:lnTo>
                    <a:pt x="1905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31" name="Freeform 2230">
              <a:extLst>
                <a:ext uri="{FF2B5EF4-FFF2-40B4-BE49-F238E27FC236}">
                  <a16:creationId xmlns:a16="http://schemas.microsoft.com/office/drawing/2014/main" id="{F23E3D16-DC63-8BBB-B60D-169821167FD2}"/>
                </a:ext>
              </a:extLst>
            </p:cNvPr>
            <p:cNvSpPr/>
            <p:nvPr/>
          </p:nvSpPr>
          <p:spPr>
            <a:xfrm>
              <a:off x="4480083" y="2532482"/>
              <a:ext cx="57150" cy="28557"/>
            </a:xfrm>
            <a:custGeom>
              <a:avLst/>
              <a:gdLst>
                <a:gd name="connsiteX0" fmla="*/ 0 w 57150"/>
                <a:gd name="connsiteY0" fmla="*/ 0 h 28557"/>
                <a:gd name="connsiteX1" fmla="*/ 57150 w 57150"/>
                <a:gd name="connsiteY1" fmla="*/ 28558 h 28557"/>
              </a:gdLst>
              <a:ahLst/>
              <a:cxnLst>
                <a:cxn ang="0">
                  <a:pos x="connsiteX0" y="connsiteY0"/>
                </a:cxn>
                <a:cxn ang="0">
                  <a:pos x="connsiteX1" y="connsiteY1"/>
                </a:cxn>
              </a:cxnLst>
              <a:rect l="l" t="t" r="r" b="b"/>
              <a:pathLst>
                <a:path w="57150" h="28557">
                  <a:moveTo>
                    <a:pt x="0" y="0"/>
                  </a:moveTo>
                  <a:lnTo>
                    <a:pt x="5715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32" name="Freeform 2231">
              <a:extLst>
                <a:ext uri="{FF2B5EF4-FFF2-40B4-BE49-F238E27FC236}">
                  <a16:creationId xmlns:a16="http://schemas.microsoft.com/office/drawing/2014/main" id="{5A704C34-C3FC-7BEA-A804-3ECB69AE9640}"/>
                </a:ext>
              </a:extLst>
            </p:cNvPr>
            <p:cNvSpPr/>
            <p:nvPr/>
          </p:nvSpPr>
          <p:spPr>
            <a:xfrm>
              <a:off x="5232558" y="3227383"/>
              <a:ext cx="523875" cy="494998"/>
            </a:xfrm>
            <a:custGeom>
              <a:avLst/>
              <a:gdLst>
                <a:gd name="connsiteX0" fmla="*/ 142875 w 523875"/>
                <a:gd name="connsiteY0" fmla="*/ 494998 h 494998"/>
                <a:gd name="connsiteX1" fmla="*/ 38100 w 523875"/>
                <a:gd name="connsiteY1" fmla="*/ 437883 h 494998"/>
                <a:gd name="connsiteX2" fmla="*/ 19050 w 523875"/>
                <a:gd name="connsiteY2" fmla="*/ 399806 h 494998"/>
                <a:gd name="connsiteX3" fmla="*/ 0 w 523875"/>
                <a:gd name="connsiteY3" fmla="*/ 390287 h 494998"/>
                <a:gd name="connsiteX4" fmla="*/ 9525 w 523875"/>
                <a:gd name="connsiteY4" fmla="*/ 371249 h 494998"/>
                <a:gd name="connsiteX5" fmla="*/ 0 w 523875"/>
                <a:gd name="connsiteY5" fmla="*/ 361729 h 494998"/>
                <a:gd name="connsiteX6" fmla="*/ 0 w 523875"/>
                <a:gd name="connsiteY6" fmla="*/ 333172 h 494998"/>
                <a:gd name="connsiteX7" fmla="*/ 9525 w 523875"/>
                <a:gd name="connsiteY7" fmla="*/ 314133 h 494998"/>
                <a:gd name="connsiteX8" fmla="*/ 0 w 523875"/>
                <a:gd name="connsiteY8" fmla="*/ 304614 h 494998"/>
                <a:gd name="connsiteX9" fmla="*/ 9525 w 523875"/>
                <a:gd name="connsiteY9" fmla="*/ 276057 h 494998"/>
                <a:gd name="connsiteX10" fmla="*/ 123825 w 523875"/>
                <a:gd name="connsiteY10" fmla="*/ 161826 h 494998"/>
                <a:gd name="connsiteX11" fmla="*/ 114300 w 523875"/>
                <a:gd name="connsiteY11" fmla="*/ 133269 h 494998"/>
                <a:gd name="connsiteX12" fmla="*/ 371475 w 523875"/>
                <a:gd name="connsiteY12" fmla="*/ 0 h 494998"/>
                <a:gd name="connsiteX13" fmla="*/ 466725 w 523875"/>
                <a:gd name="connsiteY13" fmla="*/ 209422 h 494998"/>
                <a:gd name="connsiteX14" fmla="*/ 523875 w 523875"/>
                <a:gd name="connsiteY14" fmla="*/ 247499 h 494998"/>
                <a:gd name="connsiteX15" fmla="*/ 419100 w 523875"/>
                <a:gd name="connsiteY15" fmla="*/ 266537 h 494998"/>
                <a:gd name="connsiteX16" fmla="*/ 333375 w 523875"/>
                <a:gd name="connsiteY16" fmla="*/ 295095 h 494998"/>
                <a:gd name="connsiteX17" fmla="*/ 304800 w 523875"/>
                <a:gd name="connsiteY17" fmla="*/ 323653 h 494998"/>
                <a:gd name="connsiteX18" fmla="*/ 142875 w 523875"/>
                <a:gd name="connsiteY18" fmla="*/ 494998 h 494998"/>
                <a:gd name="connsiteX19" fmla="*/ 142875 w 523875"/>
                <a:gd name="connsiteY19" fmla="*/ 494998 h 494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23875" h="494998">
                  <a:moveTo>
                    <a:pt x="142875" y="494998"/>
                  </a:moveTo>
                  <a:lnTo>
                    <a:pt x="38100" y="437883"/>
                  </a:lnTo>
                  <a:lnTo>
                    <a:pt x="19050" y="399806"/>
                  </a:lnTo>
                  <a:lnTo>
                    <a:pt x="0" y="390287"/>
                  </a:lnTo>
                  <a:lnTo>
                    <a:pt x="9525" y="371249"/>
                  </a:lnTo>
                  <a:lnTo>
                    <a:pt x="0" y="361729"/>
                  </a:lnTo>
                  <a:lnTo>
                    <a:pt x="0" y="333172"/>
                  </a:lnTo>
                  <a:lnTo>
                    <a:pt x="9525" y="314133"/>
                  </a:lnTo>
                  <a:lnTo>
                    <a:pt x="0" y="304614"/>
                  </a:lnTo>
                  <a:lnTo>
                    <a:pt x="9525" y="276057"/>
                  </a:lnTo>
                  <a:lnTo>
                    <a:pt x="123825" y="161826"/>
                  </a:lnTo>
                  <a:lnTo>
                    <a:pt x="114300" y="133269"/>
                  </a:lnTo>
                  <a:lnTo>
                    <a:pt x="371475" y="0"/>
                  </a:lnTo>
                  <a:lnTo>
                    <a:pt x="466725" y="209422"/>
                  </a:lnTo>
                  <a:lnTo>
                    <a:pt x="523875" y="247499"/>
                  </a:lnTo>
                  <a:lnTo>
                    <a:pt x="419100" y="266537"/>
                  </a:lnTo>
                  <a:lnTo>
                    <a:pt x="333375" y="295095"/>
                  </a:lnTo>
                  <a:lnTo>
                    <a:pt x="304800" y="323653"/>
                  </a:lnTo>
                  <a:lnTo>
                    <a:pt x="142875" y="494998"/>
                  </a:lnTo>
                  <a:lnTo>
                    <a:pt x="142875" y="494998"/>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33" name="Freeform 2232">
              <a:extLst>
                <a:ext uri="{FF2B5EF4-FFF2-40B4-BE49-F238E27FC236}">
                  <a16:creationId xmlns:a16="http://schemas.microsoft.com/office/drawing/2014/main" id="{F8ED7FBE-BF16-3381-6686-C041F3582894}"/>
                </a:ext>
              </a:extLst>
            </p:cNvPr>
            <p:cNvSpPr/>
            <p:nvPr/>
          </p:nvSpPr>
          <p:spPr>
            <a:xfrm>
              <a:off x="5270658" y="3665266"/>
              <a:ext cx="104775" cy="57115"/>
            </a:xfrm>
            <a:custGeom>
              <a:avLst/>
              <a:gdLst>
                <a:gd name="connsiteX0" fmla="*/ 104775 w 104775"/>
                <a:gd name="connsiteY0" fmla="*/ 57115 h 57115"/>
                <a:gd name="connsiteX1" fmla="*/ 0 w 104775"/>
                <a:gd name="connsiteY1" fmla="*/ 0 h 57115"/>
              </a:gdLst>
              <a:ahLst/>
              <a:cxnLst>
                <a:cxn ang="0">
                  <a:pos x="connsiteX0" y="connsiteY0"/>
                </a:cxn>
                <a:cxn ang="0">
                  <a:pos x="connsiteX1" y="connsiteY1"/>
                </a:cxn>
              </a:cxnLst>
              <a:rect l="l" t="t" r="r" b="b"/>
              <a:pathLst>
                <a:path w="104775" h="57115">
                  <a:moveTo>
                    <a:pt x="104775"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34" name="Freeform 2233">
              <a:extLst>
                <a:ext uri="{FF2B5EF4-FFF2-40B4-BE49-F238E27FC236}">
                  <a16:creationId xmlns:a16="http://schemas.microsoft.com/office/drawing/2014/main" id="{730E995E-DAC4-A9D7-FEEC-D1F375850382}"/>
                </a:ext>
              </a:extLst>
            </p:cNvPr>
            <p:cNvSpPr/>
            <p:nvPr/>
          </p:nvSpPr>
          <p:spPr>
            <a:xfrm>
              <a:off x="5251608" y="3627189"/>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35" name="Freeform 2234">
              <a:extLst>
                <a:ext uri="{FF2B5EF4-FFF2-40B4-BE49-F238E27FC236}">
                  <a16:creationId xmlns:a16="http://schemas.microsoft.com/office/drawing/2014/main" id="{A9294948-3E44-954B-5745-094AA0C26B8D}"/>
                </a:ext>
              </a:extLst>
            </p:cNvPr>
            <p:cNvSpPr/>
            <p:nvPr/>
          </p:nvSpPr>
          <p:spPr>
            <a:xfrm>
              <a:off x="5232558" y="3617670"/>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36" name="Freeform 2235">
              <a:extLst>
                <a:ext uri="{FF2B5EF4-FFF2-40B4-BE49-F238E27FC236}">
                  <a16:creationId xmlns:a16="http://schemas.microsoft.com/office/drawing/2014/main" id="{93739126-1342-C186-DD5D-7826DE572ADC}"/>
                </a:ext>
              </a:extLst>
            </p:cNvPr>
            <p:cNvSpPr/>
            <p:nvPr/>
          </p:nvSpPr>
          <p:spPr>
            <a:xfrm>
              <a:off x="5232558" y="3598632"/>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37" name="Freeform 2236">
              <a:extLst>
                <a:ext uri="{FF2B5EF4-FFF2-40B4-BE49-F238E27FC236}">
                  <a16:creationId xmlns:a16="http://schemas.microsoft.com/office/drawing/2014/main" id="{F99FBA5B-9007-B0C8-860D-9AA590B959D5}"/>
                </a:ext>
              </a:extLst>
            </p:cNvPr>
            <p:cNvSpPr/>
            <p:nvPr/>
          </p:nvSpPr>
          <p:spPr>
            <a:xfrm>
              <a:off x="5232558" y="3589112"/>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38" name="Freeform 2237">
              <a:extLst>
                <a:ext uri="{FF2B5EF4-FFF2-40B4-BE49-F238E27FC236}">
                  <a16:creationId xmlns:a16="http://schemas.microsoft.com/office/drawing/2014/main" id="{7374FB6B-9019-C8AD-35AC-4CE810E0BF9A}"/>
                </a:ext>
              </a:extLst>
            </p:cNvPr>
            <p:cNvSpPr/>
            <p:nvPr/>
          </p:nvSpPr>
          <p:spPr>
            <a:xfrm>
              <a:off x="5232558" y="3560555"/>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39" name="Freeform 2238">
              <a:extLst>
                <a:ext uri="{FF2B5EF4-FFF2-40B4-BE49-F238E27FC236}">
                  <a16:creationId xmlns:a16="http://schemas.microsoft.com/office/drawing/2014/main" id="{11ECC458-5C4C-E594-1820-C0B15685BE2D}"/>
                </a:ext>
              </a:extLst>
            </p:cNvPr>
            <p:cNvSpPr/>
            <p:nvPr/>
          </p:nvSpPr>
          <p:spPr>
            <a:xfrm>
              <a:off x="5232558" y="3541516"/>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40" name="Freeform 2239">
              <a:extLst>
                <a:ext uri="{FF2B5EF4-FFF2-40B4-BE49-F238E27FC236}">
                  <a16:creationId xmlns:a16="http://schemas.microsoft.com/office/drawing/2014/main" id="{7254D20D-4209-8FC0-C97F-99E945ABC36E}"/>
                </a:ext>
              </a:extLst>
            </p:cNvPr>
            <p:cNvSpPr/>
            <p:nvPr/>
          </p:nvSpPr>
          <p:spPr>
            <a:xfrm>
              <a:off x="5232558" y="3531997"/>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41" name="Freeform 2240">
              <a:extLst>
                <a:ext uri="{FF2B5EF4-FFF2-40B4-BE49-F238E27FC236}">
                  <a16:creationId xmlns:a16="http://schemas.microsoft.com/office/drawing/2014/main" id="{53EA7A12-00F3-DA3C-9347-EBED3CB50125}"/>
                </a:ext>
              </a:extLst>
            </p:cNvPr>
            <p:cNvSpPr/>
            <p:nvPr/>
          </p:nvSpPr>
          <p:spPr>
            <a:xfrm>
              <a:off x="5232558" y="3503440"/>
              <a:ext cx="9525" cy="28557"/>
            </a:xfrm>
            <a:custGeom>
              <a:avLst/>
              <a:gdLst>
                <a:gd name="connsiteX0" fmla="*/ 0 w 9525"/>
                <a:gd name="connsiteY0" fmla="*/ 28558 h 28557"/>
                <a:gd name="connsiteX1" fmla="*/ 9525 w 9525"/>
                <a:gd name="connsiteY1" fmla="*/ 0 h 28557"/>
              </a:gdLst>
              <a:ahLst/>
              <a:cxnLst>
                <a:cxn ang="0">
                  <a:pos x="connsiteX0" y="connsiteY0"/>
                </a:cxn>
                <a:cxn ang="0">
                  <a:pos x="connsiteX1" y="connsiteY1"/>
                </a:cxn>
              </a:cxnLst>
              <a:rect l="l" t="t" r="r" b="b"/>
              <a:pathLst>
                <a:path w="9525" h="28557">
                  <a:moveTo>
                    <a:pt x="0" y="2855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42" name="Freeform 2241">
              <a:extLst>
                <a:ext uri="{FF2B5EF4-FFF2-40B4-BE49-F238E27FC236}">
                  <a16:creationId xmlns:a16="http://schemas.microsoft.com/office/drawing/2014/main" id="{4D7CAA86-E5CE-3681-A4BB-A9742E5DFD05}"/>
                </a:ext>
              </a:extLst>
            </p:cNvPr>
            <p:cNvSpPr/>
            <p:nvPr/>
          </p:nvSpPr>
          <p:spPr>
            <a:xfrm>
              <a:off x="5242083" y="3389209"/>
              <a:ext cx="114300" cy="114230"/>
            </a:xfrm>
            <a:custGeom>
              <a:avLst/>
              <a:gdLst>
                <a:gd name="connsiteX0" fmla="*/ 0 w 114300"/>
                <a:gd name="connsiteY0" fmla="*/ 114230 h 114230"/>
                <a:gd name="connsiteX1" fmla="*/ 114300 w 114300"/>
                <a:gd name="connsiteY1" fmla="*/ 0 h 114230"/>
              </a:gdLst>
              <a:ahLst/>
              <a:cxnLst>
                <a:cxn ang="0">
                  <a:pos x="connsiteX0" y="connsiteY0"/>
                </a:cxn>
                <a:cxn ang="0">
                  <a:pos x="connsiteX1" y="connsiteY1"/>
                </a:cxn>
              </a:cxnLst>
              <a:rect l="l" t="t" r="r" b="b"/>
              <a:pathLst>
                <a:path w="114300" h="114230">
                  <a:moveTo>
                    <a:pt x="0" y="114230"/>
                  </a:moveTo>
                  <a:lnTo>
                    <a:pt x="1143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43" name="Freeform 2242">
              <a:extLst>
                <a:ext uri="{FF2B5EF4-FFF2-40B4-BE49-F238E27FC236}">
                  <a16:creationId xmlns:a16="http://schemas.microsoft.com/office/drawing/2014/main" id="{6762C120-9880-D6A7-8690-3B7E74A315BE}"/>
                </a:ext>
              </a:extLst>
            </p:cNvPr>
            <p:cNvSpPr/>
            <p:nvPr/>
          </p:nvSpPr>
          <p:spPr>
            <a:xfrm>
              <a:off x="5346858" y="3360652"/>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44" name="Freeform 2243">
              <a:extLst>
                <a:ext uri="{FF2B5EF4-FFF2-40B4-BE49-F238E27FC236}">
                  <a16:creationId xmlns:a16="http://schemas.microsoft.com/office/drawing/2014/main" id="{6D4C1793-394A-ED2F-65D8-FAE780600E1D}"/>
                </a:ext>
              </a:extLst>
            </p:cNvPr>
            <p:cNvSpPr/>
            <p:nvPr/>
          </p:nvSpPr>
          <p:spPr>
            <a:xfrm>
              <a:off x="5346858" y="3227383"/>
              <a:ext cx="257175" cy="133268"/>
            </a:xfrm>
            <a:custGeom>
              <a:avLst/>
              <a:gdLst>
                <a:gd name="connsiteX0" fmla="*/ 0 w 257175"/>
                <a:gd name="connsiteY0" fmla="*/ 133269 h 133268"/>
                <a:gd name="connsiteX1" fmla="*/ 257175 w 257175"/>
                <a:gd name="connsiteY1" fmla="*/ 0 h 133268"/>
              </a:gdLst>
              <a:ahLst/>
              <a:cxnLst>
                <a:cxn ang="0">
                  <a:pos x="connsiteX0" y="connsiteY0"/>
                </a:cxn>
                <a:cxn ang="0">
                  <a:pos x="connsiteX1" y="connsiteY1"/>
                </a:cxn>
              </a:cxnLst>
              <a:rect l="l" t="t" r="r" b="b"/>
              <a:pathLst>
                <a:path w="257175" h="133268">
                  <a:moveTo>
                    <a:pt x="0" y="133269"/>
                  </a:moveTo>
                  <a:lnTo>
                    <a:pt x="2571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45" name="Freeform 2244">
              <a:extLst>
                <a:ext uri="{FF2B5EF4-FFF2-40B4-BE49-F238E27FC236}">
                  <a16:creationId xmlns:a16="http://schemas.microsoft.com/office/drawing/2014/main" id="{66B46EED-AE2A-B79C-3DCE-20D1C342AC96}"/>
                </a:ext>
              </a:extLst>
            </p:cNvPr>
            <p:cNvSpPr/>
            <p:nvPr/>
          </p:nvSpPr>
          <p:spPr>
            <a:xfrm>
              <a:off x="5604033" y="3227383"/>
              <a:ext cx="95250" cy="209422"/>
            </a:xfrm>
            <a:custGeom>
              <a:avLst/>
              <a:gdLst>
                <a:gd name="connsiteX0" fmla="*/ 0 w 95250"/>
                <a:gd name="connsiteY0" fmla="*/ 0 h 209422"/>
                <a:gd name="connsiteX1" fmla="*/ 95250 w 95250"/>
                <a:gd name="connsiteY1" fmla="*/ 209422 h 209422"/>
              </a:gdLst>
              <a:ahLst/>
              <a:cxnLst>
                <a:cxn ang="0">
                  <a:pos x="connsiteX0" y="connsiteY0"/>
                </a:cxn>
                <a:cxn ang="0">
                  <a:pos x="connsiteX1" y="connsiteY1"/>
                </a:cxn>
              </a:cxnLst>
              <a:rect l="l" t="t" r="r" b="b"/>
              <a:pathLst>
                <a:path w="95250" h="209422">
                  <a:moveTo>
                    <a:pt x="0" y="0"/>
                  </a:moveTo>
                  <a:lnTo>
                    <a:pt x="95250" y="20942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46" name="Freeform 2245">
              <a:extLst>
                <a:ext uri="{FF2B5EF4-FFF2-40B4-BE49-F238E27FC236}">
                  <a16:creationId xmlns:a16="http://schemas.microsoft.com/office/drawing/2014/main" id="{03D1E48A-887C-7294-C279-72FE18BF1402}"/>
                </a:ext>
              </a:extLst>
            </p:cNvPr>
            <p:cNvSpPr/>
            <p:nvPr/>
          </p:nvSpPr>
          <p:spPr>
            <a:xfrm>
              <a:off x="5699283" y="3436805"/>
              <a:ext cx="57150" cy="38076"/>
            </a:xfrm>
            <a:custGeom>
              <a:avLst/>
              <a:gdLst>
                <a:gd name="connsiteX0" fmla="*/ 0 w 57150"/>
                <a:gd name="connsiteY0" fmla="*/ 0 h 38076"/>
                <a:gd name="connsiteX1" fmla="*/ 57150 w 57150"/>
                <a:gd name="connsiteY1" fmla="*/ 38077 h 38076"/>
              </a:gdLst>
              <a:ahLst/>
              <a:cxnLst>
                <a:cxn ang="0">
                  <a:pos x="connsiteX0" y="connsiteY0"/>
                </a:cxn>
                <a:cxn ang="0">
                  <a:pos x="connsiteX1" y="connsiteY1"/>
                </a:cxn>
              </a:cxnLst>
              <a:rect l="l" t="t" r="r" b="b"/>
              <a:pathLst>
                <a:path w="57150" h="38076">
                  <a:moveTo>
                    <a:pt x="0" y="0"/>
                  </a:moveTo>
                  <a:lnTo>
                    <a:pt x="571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47" name="Freeform 2246">
              <a:extLst>
                <a:ext uri="{FF2B5EF4-FFF2-40B4-BE49-F238E27FC236}">
                  <a16:creationId xmlns:a16="http://schemas.microsoft.com/office/drawing/2014/main" id="{5E9EF3BD-5B89-F35A-B086-AB74FC16F95B}"/>
                </a:ext>
              </a:extLst>
            </p:cNvPr>
            <p:cNvSpPr/>
            <p:nvPr/>
          </p:nvSpPr>
          <p:spPr>
            <a:xfrm>
              <a:off x="5651658" y="3474882"/>
              <a:ext cx="104775" cy="19038"/>
            </a:xfrm>
            <a:custGeom>
              <a:avLst/>
              <a:gdLst>
                <a:gd name="connsiteX0" fmla="*/ 104775 w 104775"/>
                <a:gd name="connsiteY0" fmla="*/ 0 h 19038"/>
                <a:gd name="connsiteX1" fmla="*/ 0 w 104775"/>
                <a:gd name="connsiteY1" fmla="*/ 19038 h 19038"/>
              </a:gdLst>
              <a:ahLst/>
              <a:cxnLst>
                <a:cxn ang="0">
                  <a:pos x="connsiteX0" y="connsiteY0"/>
                </a:cxn>
                <a:cxn ang="0">
                  <a:pos x="connsiteX1" y="connsiteY1"/>
                </a:cxn>
              </a:cxnLst>
              <a:rect l="l" t="t" r="r" b="b"/>
              <a:pathLst>
                <a:path w="104775" h="19038">
                  <a:moveTo>
                    <a:pt x="10477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48" name="Freeform 2247">
              <a:extLst>
                <a:ext uri="{FF2B5EF4-FFF2-40B4-BE49-F238E27FC236}">
                  <a16:creationId xmlns:a16="http://schemas.microsoft.com/office/drawing/2014/main" id="{3B848EEA-7A67-3C2E-F020-5C17321396B3}"/>
                </a:ext>
              </a:extLst>
            </p:cNvPr>
            <p:cNvSpPr/>
            <p:nvPr/>
          </p:nvSpPr>
          <p:spPr>
            <a:xfrm>
              <a:off x="5565933" y="3493920"/>
              <a:ext cx="85725" cy="28557"/>
            </a:xfrm>
            <a:custGeom>
              <a:avLst/>
              <a:gdLst>
                <a:gd name="connsiteX0" fmla="*/ 85725 w 85725"/>
                <a:gd name="connsiteY0" fmla="*/ 0 h 28557"/>
                <a:gd name="connsiteX1" fmla="*/ 0 w 85725"/>
                <a:gd name="connsiteY1" fmla="*/ 28558 h 28557"/>
              </a:gdLst>
              <a:ahLst/>
              <a:cxnLst>
                <a:cxn ang="0">
                  <a:pos x="connsiteX0" y="connsiteY0"/>
                </a:cxn>
                <a:cxn ang="0">
                  <a:pos x="connsiteX1" y="connsiteY1"/>
                </a:cxn>
              </a:cxnLst>
              <a:rect l="l" t="t" r="r" b="b"/>
              <a:pathLst>
                <a:path w="85725" h="28557">
                  <a:moveTo>
                    <a:pt x="857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49" name="Freeform 2248">
              <a:extLst>
                <a:ext uri="{FF2B5EF4-FFF2-40B4-BE49-F238E27FC236}">
                  <a16:creationId xmlns:a16="http://schemas.microsoft.com/office/drawing/2014/main" id="{7EEAFA5C-2AD9-EC75-C3D4-0D0F4A48A863}"/>
                </a:ext>
              </a:extLst>
            </p:cNvPr>
            <p:cNvSpPr/>
            <p:nvPr/>
          </p:nvSpPr>
          <p:spPr>
            <a:xfrm>
              <a:off x="5537358" y="3522478"/>
              <a:ext cx="28575" cy="28557"/>
            </a:xfrm>
            <a:custGeom>
              <a:avLst/>
              <a:gdLst>
                <a:gd name="connsiteX0" fmla="*/ 28575 w 28575"/>
                <a:gd name="connsiteY0" fmla="*/ 0 h 28557"/>
                <a:gd name="connsiteX1" fmla="*/ 0 w 28575"/>
                <a:gd name="connsiteY1" fmla="*/ 28558 h 28557"/>
              </a:gdLst>
              <a:ahLst/>
              <a:cxnLst>
                <a:cxn ang="0">
                  <a:pos x="connsiteX0" y="connsiteY0"/>
                </a:cxn>
                <a:cxn ang="0">
                  <a:pos x="connsiteX1" y="connsiteY1"/>
                </a:cxn>
              </a:cxnLst>
              <a:rect l="l" t="t" r="r" b="b"/>
              <a:pathLst>
                <a:path w="28575" h="28557">
                  <a:moveTo>
                    <a:pt x="2857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50" name="Freeform 2249">
              <a:extLst>
                <a:ext uri="{FF2B5EF4-FFF2-40B4-BE49-F238E27FC236}">
                  <a16:creationId xmlns:a16="http://schemas.microsoft.com/office/drawing/2014/main" id="{FAC6E572-11FF-5793-4C0B-D130028220AE}"/>
                </a:ext>
              </a:extLst>
            </p:cNvPr>
            <p:cNvSpPr/>
            <p:nvPr/>
          </p:nvSpPr>
          <p:spPr>
            <a:xfrm>
              <a:off x="5375433" y="3551036"/>
              <a:ext cx="161925" cy="171345"/>
            </a:xfrm>
            <a:custGeom>
              <a:avLst/>
              <a:gdLst>
                <a:gd name="connsiteX0" fmla="*/ 161925 w 161925"/>
                <a:gd name="connsiteY0" fmla="*/ 0 h 171345"/>
                <a:gd name="connsiteX1" fmla="*/ 0 w 161925"/>
                <a:gd name="connsiteY1" fmla="*/ 171346 h 171345"/>
              </a:gdLst>
              <a:ahLst/>
              <a:cxnLst>
                <a:cxn ang="0">
                  <a:pos x="connsiteX0" y="connsiteY0"/>
                </a:cxn>
                <a:cxn ang="0">
                  <a:pos x="connsiteX1" y="connsiteY1"/>
                </a:cxn>
              </a:cxnLst>
              <a:rect l="l" t="t" r="r" b="b"/>
              <a:pathLst>
                <a:path w="161925" h="171345">
                  <a:moveTo>
                    <a:pt x="161925" y="0"/>
                  </a:moveTo>
                  <a:lnTo>
                    <a:pt x="0" y="17134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51" name="Freeform 2250">
              <a:extLst>
                <a:ext uri="{FF2B5EF4-FFF2-40B4-BE49-F238E27FC236}">
                  <a16:creationId xmlns:a16="http://schemas.microsoft.com/office/drawing/2014/main" id="{9311EAB3-4DBA-21E2-B93A-809DBEE24E09}"/>
                </a:ext>
              </a:extLst>
            </p:cNvPr>
            <p:cNvSpPr/>
            <p:nvPr/>
          </p:nvSpPr>
          <p:spPr>
            <a:xfrm>
              <a:off x="5137308" y="838065"/>
              <a:ext cx="638175" cy="447402"/>
            </a:xfrm>
            <a:custGeom>
              <a:avLst/>
              <a:gdLst>
                <a:gd name="connsiteX0" fmla="*/ 57150 w 638175"/>
                <a:gd name="connsiteY0" fmla="*/ 447402 h 447402"/>
                <a:gd name="connsiteX1" fmla="*/ 0 w 638175"/>
                <a:gd name="connsiteY1" fmla="*/ 447402 h 447402"/>
                <a:gd name="connsiteX2" fmla="*/ 0 w 638175"/>
                <a:gd name="connsiteY2" fmla="*/ 114230 h 447402"/>
                <a:gd name="connsiteX3" fmla="*/ 0 w 638175"/>
                <a:gd name="connsiteY3" fmla="*/ 0 h 447402"/>
                <a:gd name="connsiteX4" fmla="*/ 257175 w 638175"/>
                <a:gd name="connsiteY4" fmla="*/ 0 h 447402"/>
                <a:gd name="connsiteX5" fmla="*/ 638175 w 638175"/>
                <a:gd name="connsiteY5" fmla="*/ 0 h 447402"/>
                <a:gd name="connsiteX6" fmla="*/ 638175 w 638175"/>
                <a:gd name="connsiteY6" fmla="*/ 447402 h 447402"/>
                <a:gd name="connsiteX7" fmla="*/ 57150 w 638175"/>
                <a:gd name="connsiteY7" fmla="*/ 447402 h 447402"/>
                <a:gd name="connsiteX8" fmla="*/ 57150 w 638175"/>
                <a:gd name="connsiteY8" fmla="*/ 447402 h 447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175" h="447402">
                  <a:moveTo>
                    <a:pt x="57150" y="447402"/>
                  </a:moveTo>
                  <a:lnTo>
                    <a:pt x="0" y="447402"/>
                  </a:lnTo>
                  <a:lnTo>
                    <a:pt x="0" y="114230"/>
                  </a:lnTo>
                  <a:lnTo>
                    <a:pt x="0" y="0"/>
                  </a:lnTo>
                  <a:lnTo>
                    <a:pt x="257175" y="0"/>
                  </a:lnTo>
                  <a:lnTo>
                    <a:pt x="638175" y="0"/>
                  </a:lnTo>
                  <a:lnTo>
                    <a:pt x="638175" y="447402"/>
                  </a:lnTo>
                  <a:lnTo>
                    <a:pt x="57150" y="447402"/>
                  </a:lnTo>
                  <a:lnTo>
                    <a:pt x="57150" y="447402"/>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52" name="Freeform 2251">
              <a:extLst>
                <a:ext uri="{FF2B5EF4-FFF2-40B4-BE49-F238E27FC236}">
                  <a16:creationId xmlns:a16="http://schemas.microsoft.com/office/drawing/2014/main" id="{E05B6599-8222-70AE-BF5A-0514F40F87A7}"/>
                </a:ext>
              </a:extLst>
            </p:cNvPr>
            <p:cNvSpPr/>
            <p:nvPr/>
          </p:nvSpPr>
          <p:spPr>
            <a:xfrm>
              <a:off x="5137308" y="1285467"/>
              <a:ext cx="57150" cy="9519"/>
            </a:xfrm>
            <a:custGeom>
              <a:avLst/>
              <a:gdLst>
                <a:gd name="connsiteX0" fmla="*/ 57150 w 57150"/>
                <a:gd name="connsiteY0" fmla="*/ 0 h 9519"/>
                <a:gd name="connsiteX1" fmla="*/ 0 w 57150"/>
                <a:gd name="connsiteY1" fmla="*/ 0 h 9519"/>
              </a:gdLst>
              <a:ahLst/>
              <a:cxnLst>
                <a:cxn ang="0">
                  <a:pos x="connsiteX0" y="connsiteY0"/>
                </a:cxn>
                <a:cxn ang="0">
                  <a:pos x="connsiteX1" y="connsiteY1"/>
                </a:cxn>
              </a:cxnLst>
              <a:rect l="l" t="t" r="r" b="b"/>
              <a:pathLst>
                <a:path w="57150" h="9519">
                  <a:moveTo>
                    <a:pt x="571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53" name="Freeform 2252">
              <a:extLst>
                <a:ext uri="{FF2B5EF4-FFF2-40B4-BE49-F238E27FC236}">
                  <a16:creationId xmlns:a16="http://schemas.microsoft.com/office/drawing/2014/main" id="{261D99B0-5AE6-E1D4-981B-ADE910863D6B}"/>
                </a:ext>
              </a:extLst>
            </p:cNvPr>
            <p:cNvSpPr/>
            <p:nvPr/>
          </p:nvSpPr>
          <p:spPr>
            <a:xfrm>
              <a:off x="5137308" y="952295"/>
              <a:ext cx="9525" cy="333171"/>
            </a:xfrm>
            <a:custGeom>
              <a:avLst/>
              <a:gdLst>
                <a:gd name="connsiteX0" fmla="*/ 0 w 9525"/>
                <a:gd name="connsiteY0" fmla="*/ 333172 h 333171"/>
                <a:gd name="connsiteX1" fmla="*/ 0 w 9525"/>
                <a:gd name="connsiteY1" fmla="*/ 0 h 333171"/>
              </a:gdLst>
              <a:ahLst/>
              <a:cxnLst>
                <a:cxn ang="0">
                  <a:pos x="connsiteX0" y="connsiteY0"/>
                </a:cxn>
                <a:cxn ang="0">
                  <a:pos x="connsiteX1" y="connsiteY1"/>
                </a:cxn>
              </a:cxnLst>
              <a:rect l="l" t="t" r="r" b="b"/>
              <a:pathLst>
                <a:path w="9525" h="333171">
                  <a:moveTo>
                    <a:pt x="0" y="333172"/>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54" name="Freeform 2253">
              <a:extLst>
                <a:ext uri="{FF2B5EF4-FFF2-40B4-BE49-F238E27FC236}">
                  <a16:creationId xmlns:a16="http://schemas.microsoft.com/office/drawing/2014/main" id="{9BD32B31-4E46-9016-3240-BA2E182A6E16}"/>
                </a:ext>
              </a:extLst>
            </p:cNvPr>
            <p:cNvSpPr/>
            <p:nvPr/>
          </p:nvSpPr>
          <p:spPr>
            <a:xfrm>
              <a:off x="5137308" y="838065"/>
              <a:ext cx="9525" cy="114230"/>
            </a:xfrm>
            <a:custGeom>
              <a:avLst/>
              <a:gdLst>
                <a:gd name="connsiteX0" fmla="*/ 0 w 9525"/>
                <a:gd name="connsiteY0" fmla="*/ 114230 h 114230"/>
                <a:gd name="connsiteX1" fmla="*/ 0 w 9525"/>
                <a:gd name="connsiteY1" fmla="*/ 0 h 114230"/>
              </a:gdLst>
              <a:ahLst/>
              <a:cxnLst>
                <a:cxn ang="0">
                  <a:pos x="connsiteX0" y="connsiteY0"/>
                </a:cxn>
                <a:cxn ang="0">
                  <a:pos x="connsiteX1" y="connsiteY1"/>
                </a:cxn>
              </a:cxnLst>
              <a:rect l="l" t="t" r="r" b="b"/>
              <a:pathLst>
                <a:path w="9525" h="114230">
                  <a:moveTo>
                    <a:pt x="0" y="11423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55" name="Freeform 2254">
              <a:extLst>
                <a:ext uri="{FF2B5EF4-FFF2-40B4-BE49-F238E27FC236}">
                  <a16:creationId xmlns:a16="http://schemas.microsoft.com/office/drawing/2014/main" id="{3DDADF54-834C-41A4-906F-1EBD25092EDD}"/>
                </a:ext>
              </a:extLst>
            </p:cNvPr>
            <p:cNvSpPr/>
            <p:nvPr/>
          </p:nvSpPr>
          <p:spPr>
            <a:xfrm>
              <a:off x="5137308" y="838065"/>
              <a:ext cx="257175" cy="9519"/>
            </a:xfrm>
            <a:custGeom>
              <a:avLst/>
              <a:gdLst>
                <a:gd name="connsiteX0" fmla="*/ 0 w 257175"/>
                <a:gd name="connsiteY0" fmla="*/ 0 h 9519"/>
                <a:gd name="connsiteX1" fmla="*/ 257175 w 257175"/>
                <a:gd name="connsiteY1" fmla="*/ 0 h 9519"/>
              </a:gdLst>
              <a:ahLst/>
              <a:cxnLst>
                <a:cxn ang="0">
                  <a:pos x="connsiteX0" y="connsiteY0"/>
                </a:cxn>
                <a:cxn ang="0">
                  <a:pos x="connsiteX1" y="connsiteY1"/>
                </a:cxn>
              </a:cxnLst>
              <a:rect l="l" t="t" r="r" b="b"/>
              <a:pathLst>
                <a:path w="257175" h="9519">
                  <a:moveTo>
                    <a:pt x="0" y="0"/>
                  </a:moveTo>
                  <a:lnTo>
                    <a:pt x="2571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56" name="Freeform 2255">
              <a:extLst>
                <a:ext uri="{FF2B5EF4-FFF2-40B4-BE49-F238E27FC236}">
                  <a16:creationId xmlns:a16="http://schemas.microsoft.com/office/drawing/2014/main" id="{46A60B87-72A3-AB8A-39F9-1312661EB070}"/>
                </a:ext>
              </a:extLst>
            </p:cNvPr>
            <p:cNvSpPr/>
            <p:nvPr/>
          </p:nvSpPr>
          <p:spPr>
            <a:xfrm>
              <a:off x="5394483" y="838065"/>
              <a:ext cx="381000" cy="9519"/>
            </a:xfrm>
            <a:custGeom>
              <a:avLst/>
              <a:gdLst>
                <a:gd name="connsiteX0" fmla="*/ 0 w 381000"/>
                <a:gd name="connsiteY0" fmla="*/ 0 h 9519"/>
                <a:gd name="connsiteX1" fmla="*/ 381000 w 381000"/>
                <a:gd name="connsiteY1" fmla="*/ 0 h 9519"/>
              </a:gdLst>
              <a:ahLst/>
              <a:cxnLst>
                <a:cxn ang="0">
                  <a:pos x="connsiteX0" y="connsiteY0"/>
                </a:cxn>
                <a:cxn ang="0">
                  <a:pos x="connsiteX1" y="connsiteY1"/>
                </a:cxn>
              </a:cxnLst>
              <a:rect l="l" t="t" r="r" b="b"/>
              <a:pathLst>
                <a:path w="381000" h="9519">
                  <a:moveTo>
                    <a:pt x="0" y="0"/>
                  </a:moveTo>
                  <a:lnTo>
                    <a:pt x="3810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57" name="Freeform 2256">
              <a:extLst>
                <a:ext uri="{FF2B5EF4-FFF2-40B4-BE49-F238E27FC236}">
                  <a16:creationId xmlns:a16="http://schemas.microsoft.com/office/drawing/2014/main" id="{4E4FF3AF-D489-EAFB-A6AC-A1DFAF15717F}"/>
                </a:ext>
              </a:extLst>
            </p:cNvPr>
            <p:cNvSpPr/>
            <p:nvPr/>
          </p:nvSpPr>
          <p:spPr>
            <a:xfrm>
              <a:off x="5775483" y="838065"/>
              <a:ext cx="9525" cy="447402"/>
            </a:xfrm>
            <a:custGeom>
              <a:avLst/>
              <a:gdLst>
                <a:gd name="connsiteX0" fmla="*/ 0 w 9525"/>
                <a:gd name="connsiteY0" fmla="*/ 0 h 447402"/>
                <a:gd name="connsiteX1" fmla="*/ 0 w 9525"/>
                <a:gd name="connsiteY1" fmla="*/ 447402 h 447402"/>
              </a:gdLst>
              <a:ahLst/>
              <a:cxnLst>
                <a:cxn ang="0">
                  <a:pos x="connsiteX0" y="connsiteY0"/>
                </a:cxn>
                <a:cxn ang="0">
                  <a:pos x="connsiteX1" y="connsiteY1"/>
                </a:cxn>
              </a:cxnLst>
              <a:rect l="l" t="t" r="r" b="b"/>
              <a:pathLst>
                <a:path w="9525" h="447402">
                  <a:moveTo>
                    <a:pt x="0" y="0"/>
                  </a:moveTo>
                  <a:lnTo>
                    <a:pt x="0" y="44740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58" name="Freeform 2257">
              <a:extLst>
                <a:ext uri="{FF2B5EF4-FFF2-40B4-BE49-F238E27FC236}">
                  <a16:creationId xmlns:a16="http://schemas.microsoft.com/office/drawing/2014/main" id="{D4DD32AD-22C9-3838-9354-BF72B5A038CA}"/>
                </a:ext>
              </a:extLst>
            </p:cNvPr>
            <p:cNvSpPr/>
            <p:nvPr/>
          </p:nvSpPr>
          <p:spPr>
            <a:xfrm>
              <a:off x="5194458" y="1285467"/>
              <a:ext cx="581025" cy="9519"/>
            </a:xfrm>
            <a:custGeom>
              <a:avLst/>
              <a:gdLst>
                <a:gd name="connsiteX0" fmla="*/ 581025 w 581025"/>
                <a:gd name="connsiteY0" fmla="*/ 0 h 9519"/>
                <a:gd name="connsiteX1" fmla="*/ 0 w 581025"/>
                <a:gd name="connsiteY1" fmla="*/ 0 h 9519"/>
              </a:gdLst>
              <a:ahLst/>
              <a:cxnLst>
                <a:cxn ang="0">
                  <a:pos x="connsiteX0" y="connsiteY0"/>
                </a:cxn>
                <a:cxn ang="0">
                  <a:pos x="connsiteX1" y="connsiteY1"/>
                </a:cxn>
              </a:cxnLst>
              <a:rect l="l" t="t" r="r" b="b"/>
              <a:pathLst>
                <a:path w="581025" h="9519">
                  <a:moveTo>
                    <a:pt x="5810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59" name="Freeform 2258">
              <a:extLst>
                <a:ext uri="{FF2B5EF4-FFF2-40B4-BE49-F238E27FC236}">
                  <a16:creationId xmlns:a16="http://schemas.microsoft.com/office/drawing/2014/main" id="{663A3FCB-D010-79F2-B85E-B361725A44BA}"/>
                </a:ext>
              </a:extLst>
            </p:cNvPr>
            <p:cNvSpPr/>
            <p:nvPr/>
          </p:nvSpPr>
          <p:spPr>
            <a:xfrm>
              <a:off x="5927883" y="2637193"/>
              <a:ext cx="800100" cy="685382"/>
            </a:xfrm>
            <a:custGeom>
              <a:avLst/>
              <a:gdLst>
                <a:gd name="connsiteX0" fmla="*/ 800100 w 800100"/>
                <a:gd name="connsiteY0" fmla="*/ 685382 h 685382"/>
                <a:gd name="connsiteX1" fmla="*/ 390525 w 800100"/>
                <a:gd name="connsiteY1" fmla="*/ 685382 h 685382"/>
                <a:gd name="connsiteX2" fmla="*/ 381000 w 800100"/>
                <a:gd name="connsiteY2" fmla="*/ 666344 h 685382"/>
                <a:gd name="connsiteX3" fmla="*/ 352425 w 800100"/>
                <a:gd name="connsiteY3" fmla="*/ 675863 h 685382"/>
                <a:gd name="connsiteX4" fmla="*/ 323850 w 800100"/>
                <a:gd name="connsiteY4" fmla="*/ 637786 h 685382"/>
                <a:gd name="connsiteX5" fmla="*/ 276225 w 800100"/>
                <a:gd name="connsiteY5" fmla="*/ 618748 h 685382"/>
                <a:gd name="connsiteX6" fmla="*/ 238125 w 800100"/>
                <a:gd name="connsiteY6" fmla="*/ 542594 h 685382"/>
                <a:gd name="connsiteX7" fmla="*/ 209550 w 800100"/>
                <a:gd name="connsiteY7" fmla="*/ 533075 h 685382"/>
                <a:gd name="connsiteX8" fmla="*/ 190500 w 800100"/>
                <a:gd name="connsiteY8" fmla="*/ 542594 h 685382"/>
                <a:gd name="connsiteX9" fmla="*/ 171450 w 800100"/>
                <a:gd name="connsiteY9" fmla="*/ 533075 h 685382"/>
                <a:gd name="connsiteX10" fmla="*/ 200025 w 800100"/>
                <a:gd name="connsiteY10" fmla="*/ 504517 h 685382"/>
                <a:gd name="connsiteX11" fmla="*/ 200025 w 800100"/>
                <a:gd name="connsiteY11" fmla="*/ 447402 h 685382"/>
                <a:gd name="connsiteX12" fmla="*/ 152400 w 800100"/>
                <a:gd name="connsiteY12" fmla="*/ 418845 h 685382"/>
                <a:gd name="connsiteX13" fmla="*/ 152400 w 800100"/>
                <a:gd name="connsiteY13" fmla="*/ 380768 h 685382"/>
                <a:gd name="connsiteX14" fmla="*/ 133350 w 800100"/>
                <a:gd name="connsiteY14" fmla="*/ 342691 h 685382"/>
                <a:gd name="connsiteX15" fmla="*/ 95250 w 800100"/>
                <a:gd name="connsiteY15" fmla="*/ 323653 h 685382"/>
                <a:gd name="connsiteX16" fmla="*/ 85725 w 800100"/>
                <a:gd name="connsiteY16" fmla="*/ 342691 h 685382"/>
                <a:gd name="connsiteX17" fmla="*/ 66675 w 800100"/>
                <a:gd name="connsiteY17" fmla="*/ 304614 h 685382"/>
                <a:gd name="connsiteX18" fmla="*/ 47625 w 800100"/>
                <a:gd name="connsiteY18" fmla="*/ 314133 h 685382"/>
                <a:gd name="connsiteX19" fmla="*/ 9525 w 800100"/>
                <a:gd name="connsiteY19" fmla="*/ 285576 h 685382"/>
                <a:gd name="connsiteX20" fmla="*/ 19050 w 800100"/>
                <a:gd name="connsiteY20" fmla="*/ 266537 h 685382"/>
                <a:gd name="connsiteX21" fmla="*/ 0 w 800100"/>
                <a:gd name="connsiteY21" fmla="*/ 237980 h 685382"/>
                <a:gd name="connsiteX22" fmla="*/ 9525 w 800100"/>
                <a:gd name="connsiteY22" fmla="*/ 209422 h 685382"/>
                <a:gd name="connsiteX23" fmla="*/ 19050 w 800100"/>
                <a:gd name="connsiteY23" fmla="*/ 171346 h 685382"/>
                <a:gd name="connsiteX24" fmla="*/ 38100 w 800100"/>
                <a:gd name="connsiteY24" fmla="*/ 161826 h 685382"/>
                <a:gd name="connsiteX25" fmla="*/ 47625 w 800100"/>
                <a:gd name="connsiteY25" fmla="*/ 123750 h 685382"/>
                <a:gd name="connsiteX26" fmla="*/ 19050 w 800100"/>
                <a:gd name="connsiteY26" fmla="*/ 57115 h 685382"/>
                <a:gd name="connsiteX27" fmla="*/ 38100 w 800100"/>
                <a:gd name="connsiteY27" fmla="*/ 0 h 685382"/>
                <a:gd name="connsiteX28" fmla="*/ 142875 w 800100"/>
                <a:gd name="connsiteY28" fmla="*/ 95192 h 685382"/>
                <a:gd name="connsiteX29" fmla="*/ 219075 w 800100"/>
                <a:gd name="connsiteY29" fmla="*/ 161826 h 685382"/>
                <a:gd name="connsiteX30" fmla="*/ 542925 w 800100"/>
                <a:gd name="connsiteY30" fmla="*/ 447402 h 685382"/>
                <a:gd name="connsiteX31" fmla="*/ 800100 w 800100"/>
                <a:gd name="connsiteY31" fmla="*/ 685382 h 685382"/>
                <a:gd name="connsiteX32" fmla="*/ 800100 w 800100"/>
                <a:gd name="connsiteY32" fmla="*/ 685382 h 685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800100" h="685382">
                  <a:moveTo>
                    <a:pt x="800100" y="685382"/>
                  </a:moveTo>
                  <a:lnTo>
                    <a:pt x="390525" y="685382"/>
                  </a:lnTo>
                  <a:lnTo>
                    <a:pt x="381000" y="666344"/>
                  </a:lnTo>
                  <a:lnTo>
                    <a:pt x="352425" y="675863"/>
                  </a:lnTo>
                  <a:lnTo>
                    <a:pt x="323850" y="637786"/>
                  </a:lnTo>
                  <a:lnTo>
                    <a:pt x="276225" y="618748"/>
                  </a:lnTo>
                  <a:lnTo>
                    <a:pt x="238125" y="542594"/>
                  </a:lnTo>
                  <a:lnTo>
                    <a:pt x="209550" y="533075"/>
                  </a:lnTo>
                  <a:lnTo>
                    <a:pt x="190500" y="542594"/>
                  </a:lnTo>
                  <a:lnTo>
                    <a:pt x="171450" y="533075"/>
                  </a:lnTo>
                  <a:lnTo>
                    <a:pt x="200025" y="504517"/>
                  </a:lnTo>
                  <a:lnTo>
                    <a:pt x="200025" y="447402"/>
                  </a:lnTo>
                  <a:lnTo>
                    <a:pt x="152400" y="418845"/>
                  </a:lnTo>
                  <a:lnTo>
                    <a:pt x="152400" y="380768"/>
                  </a:lnTo>
                  <a:lnTo>
                    <a:pt x="133350" y="342691"/>
                  </a:lnTo>
                  <a:lnTo>
                    <a:pt x="95250" y="323653"/>
                  </a:lnTo>
                  <a:lnTo>
                    <a:pt x="85725" y="342691"/>
                  </a:lnTo>
                  <a:lnTo>
                    <a:pt x="66675" y="304614"/>
                  </a:lnTo>
                  <a:lnTo>
                    <a:pt x="47625" y="314133"/>
                  </a:lnTo>
                  <a:lnTo>
                    <a:pt x="9525" y="285576"/>
                  </a:lnTo>
                  <a:lnTo>
                    <a:pt x="19050" y="266537"/>
                  </a:lnTo>
                  <a:lnTo>
                    <a:pt x="0" y="237980"/>
                  </a:lnTo>
                  <a:lnTo>
                    <a:pt x="9525" y="209422"/>
                  </a:lnTo>
                  <a:lnTo>
                    <a:pt x="19050" y="171346"/>
                  </a:lnTo>
                  <a:lnTo>
                    <a:pt x="38100" y="161826"/>
                  </a:lnTo>
                  <a:lnTo>
                    <a:pt x="47625" y="123750"/>
                  </a:lnTo>
                  <a:lnTo>
                    <a:pt x="19050" y="57115"/>
                  </a:lnTo>
                  <a:lnTo>
                    <a:pt x="38100" y="0"/>
                  </a:lnTo>
                  <a:lnTo>
                    <a:pt x="142875" y="95192"/>
                  </a:lnTo>
                  <a:lnTo>
                    <a:pt x="219075" y="161826"/>
                  </a:lnTo>
                  <a:lnTo>
                    <a:pt x="542925" y="447402"/>
                  </a:lnTo>
                  <a:lnTo>
                    <a:pt x="800100" y="685382"/>
                  </a:lnTo>
                  <a:lnTo>
                    <a:pt x="800100" y="685382"/>
                  </a:lnTo>
                  <a:close/>
                </a:path>
              </a:pathLst>
            </a:custGeom>
            <a:solidFill>
              <a:srgbClr val="CB187D"/>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60" name="Freeform 2259">
              <a:extLst>
                <a:ext uri="{FF2B5EF4-FFF2-40B4-BE49-F238E27FC236}">
                  <a16:creationId xmlns:a16="http://schemas.microsoft.com/office/drawing/2014/main" id="{A25171D2-A83E-8D10-5C99-37BD65C1E134}"/>
                </a:ext>
              </a:extLst>
            </p:cNvPr>
            <p:cNvSpPr/>
            <p:nvPr/>
          </p:nvSpPr>
          <p:spPr>
            <a:xfrm>
              <a:off x="6318408" y="3322575"/>
              <a:ext cx="409575" cy="9519"/>
            </a:xfrm>
            <a:custGeom>
              <a:avLst/>
              <a:gdLst>
                <a:gd name="connsiteX0" fmla="*/ 409575 w 409575"/>
                <a:gd name="connsiteY0" fmla="*/ 0 h 9519"/>
                <a:gd name="connsiteX1" fmla="*/ 0 w 409575"/>
                <a:gd name="connsiteY1" fmla="*/ 0 h 9519"/>
              </a:gdLst>
              <a:ahLst/>
              <a:cxnLst>
                <a:cxn ang="0">
                  <a:pos x="connsiteX0" y="connsiteY0"/>
                </a:cxn>
                <a:cxn ang="0">
                  <a:pos x="connsiteX1" y="connsiteY1"/>
                </a:cxn>
              </a:cxnLst>
              <a:rect l="l" t="t" r="r" b="b"/>
              <a:pathLst>
                <a:path w="409575" h="9519">
                  <a:moveTo>
                    <a:pt x="409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61" name="Freeform 2260">
              <a:extLst>
                <a:ext uri="{FF2B5EF4-FFF2-40B4-BE49-F238E27FC236}">
                  <a16:creationId xmlns:a16="http://schemas.microsoft.com/office/drawing/2014/main" id="{D8ECA92E-8A4E-9BF4-9451-A8FE6AB7CD35}"/>
                </a:ext>
              </a:extLst>
            </p:cNvPr>
            <p:cNvSpPr/>
            <p:nvPr/>
          </p:nvSpPr>
          <p:spPr>
            <a:xfrm>
              <a:off x="6308883" y="3303537"/>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62" name="Freeform 2261">
              <a:extLst>
                <a:ext uri="{FF2B5EF4-FFF2-40B4-BE49-F238E27FC236}">
                  <a16:creationId xmlns:a16="http://schemas.microsoft.com/office/drawing/2014/main" id="{1C98AB7F-DC89-E334-A6BC-9FA83AE95424}"/>
                </a:ext>
              </a:extLst>
            </p:cNvPr>
            <p:cNvSpPr/>
            <p:nvPr/>
          </p:nvSpPr>
          <p:spPr>
            <a:xfrm>
              <a:off x="6280308" y="3303537"/>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63" name="Freeform 2262">
              <a:extLst>
                <a:ext uri="{FF2B5EF4-FFF2-40B4-BE49-F238E27FC236}">
                  <a16:creationId xmlns:a16="http://schemas.microsoft.com/office/drawing/2014/main" id="{E2C4076C-7D10-A771-4412-41C3BED0DC04}"/>
                </a:ext>
              </a:extLst>
            </p:cNvPr>
            <p:cNvSpPr/>
            <p:nvPr/>
          </p:nvSpPr>
          <p:spPr>
            <a:xfrm>
              <a:off x="6251733" y="3274979"/>
              <a:ext cx="28575" cy="38076"/>
            </a:xfrm>
            <a:custGeom>
              <a:avLst/>
              <a:gdLst>
                <a:gd name="connsiteX0" fmla="*/ 28575 w 28575"/>
                <a:gd name="connsiteY0" fmla="*/ 38077 h 38076"/>
                <a:gd name="connsiteX1" fmla="*/ 0 w 28575"/>
                <a:gd name="connsiteY1" fmla="*/ 0 h 38076"/>
              </a:gdLst>
              <a:ahLst/>
              <a:cxnLst>
                <a:cxn ang="0">
                  <a:pos x="connsiteX0" y="connsiteY0"/>
                </a:cxn>
                <a:cxn ang="0">
                  <a:pos x="connsiteX1" y="connsiteY1"/>
                </a:cxn>
              </a:cxnLst>
              <a:rect l="l" t="t" r="r" b="b"/>
              <a:pathLst>
                <a:path w="28575" h="38076">
                  <a:moveTo>
                    <a:pt x="2857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64" name="Freeform 2263">
              <a:extLst>
                <a:ext uri="{FF2B5EF4-FFF2-40B4-BE49-F238E27FC236}">
                  <a16:creationId xmlns:a16="http://schemas.microsoft.com/office/drawing/2014/main" id="{9129122D-E9D2-7CE2-47C7-AD569C58C050}"/>
                </a:ext>
              </a:extLst>
            </p:cNvPr>
            <p:cNvSpPr/>
            <p:nvPr/>
          </p:nvSpPr>
          <p:spPr>
            <a:xfrm>
              <a:off x="6204108" y="3255941"/>
              <a:ext cx="47625" cy="19038"/>
            </a:xfrm>
            <a:custGeom>
              <a:avLst/>
              <a:gdLst>
                <a:gd name="connsiteX0" fmla="*/ 47625 w 47625"/>
                <a:gd name="connsiteY0" fmla="*/ 19038 h 19038"/>
                <a:gd name="connsiteX1" fmla="*/ 0 w 47625"/>
                <a:gd name="connsiteY1" fmla="*/ 0 h 19038"/>
              </a:gdLst>
              <a:ahLst/>
              <a:cxnLst>
                <a:cxn ang="0">
                  <a:pos x="connsiteX0" y="connsiteY0"/>
                </a:cxn>
                <a:cxn ang="0">
                  <a:pos x="connsiteX1" y="connsiteY1"/>
                </a:cxn>
              </a:cxnLst>
              <a:rect l="l" t="t" r="r" b="b"/>
              <a:pathLst>
                <a:path w="47625" h="19038">
                  <a:moveTo>
                    <a:pt x="476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65" name="Freeform 2264">
              <a:extLst>
                <a:ext uri="{FF2B5EF4-FFF2-40B4-BE49-F238E27FC236}">
                  <a16:creationId xmlns:a16="http://schemas.microsoft.com/office/drawing/2014/main" id="{59CE61DB-C9C8-C3AE-3C5F-52DD6E6028BD}"/>
                </a:ext>
              </a:extLst>
            </p:cNvPr>
            <p:cNvSpPr/>
            <p:nvPr/>
          </p:nvSpPr>
          <p:spPr>
            <a:xfrm>
              <a:off x="6166008" y="3179787"/>
              <a:ext cx="38100" cy="76153"/>
            </a:xfrm>
            <a:custGeom>
              <a:avLst/>
              <a:gdLst>
                <a:gd name="connsiteX0" fmla="*/ 38100 w 38100"/>
                <a:gd name="connsiteY0" fmla="*/ 76154 h 76153"/>
                <a:gd name="connsiteX1" fmla="*/ 0 w 38100"/>
                <a:gd name="connsiteY1" fmla="*/ 0 h 76153"/>
              </a:gdLst>
              <a:ahLst/>
              <a:cxnLst>
                <a:cxn ang="0">
                  <a:pos x="connsiteX0" y="connsiteY0"/>
                </a:cxn>
                <a:cxn ang="0">
                  <a:pos x="connsiteX1" y="connsiteY1"/>
                </a:cxn>
              </a:cxnLst>
              <a:rect l="l" t="t" r="r" b="b"/>
              <a:pathLst>
                <a:path w="38100" h="76153">
                  <a:moveTo>
                    <a:pt x="3810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66" name="Freeform 2265">
              <a:extLst>
                <a:ext uri="{FF2B5EF4-FFF2-40B4-BE49-F238E27FC236}">
                  <a16:creationId xmlns:a16="http://schemas.microsoft.com/office/drawing/2014/main" id="{9636642E-F276-49C8-AF51-58EDC32F9DA6}"/>
                </a:ext>
              </a:extLst>
            </p:cNvPr>
            <p:cNvSpPr/>
            <p:nvPr/>
          </p:nvSpPr>
          <p:spPr>
            <a:xfrm>
              <a:off x="6137433" y="3170268"/>
              <a:ext cx="28575" cy="9519"/>
            </a:xfrm>
            <a:custGeom>
              <a:avLst/>
              <a:gdLst>
                <a:gd name="connsiteX0" fmla="*/ 28575 w 28575"/>
                <a:gd name="connsiteY0" fmla="*/ 9519 h 9519"/>
                <a:gd name="connsiteX1" fmla="*/ 0 w 28575"/>
                <a:gd name="connsiteY1" fmla="*/ 0 h 9519"/>
              </a:gdLst>
              <a:ahLst/>
              <a:cxnLst>
                <a:cxn ang="0">
                  <a:pos x="connsiteX0" y="connsiteY0"/>
                </a:cxn>
                <a:cxn ang="0">
                  <a:pos x="connsiteX1" y="connsiteY1"/>
                </a:cxn>
              </a:cxnLst>
              <a:rect l="l" t="t" r="r" b="b"/>
              <a:pathLst>
                <a:path w="28575" h="9519">
                  <a:moveTo>
                    <a:pt x="285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67" name="Freeform 2266">
              <a:extLst>
                <a:ext uri="{FF2B5EF4-FFF2-40B4-BE49-F238E27FC236}">
                  <a16:creationId xmlns:a16="http://schemas.microsoft.com/office/drawing/2014/main" id="{9D0F0141-2173-FBEB-2675-4A0F78343682}"/>
                </a:ext>
              </a:extLst>
            </p:cNvPr>
            <p:cNvSpPr/>
            <p:nvPr/>
          </p:nvSpPr>
          <p:spPr>
            <a:xfrm>
              <a:off x="6118383" y="3170268"/>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68" name="Freeform 2267">
              <a:extLst>
                <a:ext uri="{FF2B5EF4-FFF2-40B4-BE49-F238E27FC236}">
                  <a16:creationId xmlns:a16="http://schemas.microsoft.com/office/drawing/2014/main" id="{B6148FAE-2B97-CB50-F0BB-FB8BFEA603C3}"/>
                </a:ext>
              </a:extLst>
            </p:cNvPr>
            <p:cNvSpPr/>
            <p:nvPr/>
          </p:nvSpPr>
          <p:spPr>
            <a:xfrm>
              <a:off x="6099333" y="3170268"/>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69" name="Freeform 2268">
              <a:extLst>
                <a:ext uri="{FF2B5EF4-FFF2-40B4-BE49-F238E27FC236}">
                  <a16:creationId xmlns:a16="http://schemas.microsoft.com/office/drawing/2014/main" id="{6A306FB1-7CDC-2658-D1EB-9E9A42224EF7}"/>
                </a:ext>
              </a:extLst>
            </p:cNvPr>
            <p:cNvSpPr/>
            <p:nvPr/>
          </p:nvSpPr>
          <p:spPr>
            <a:xfrm>
              <a:off x="6099333" y="3141710"/>
              <a:ext cx="28575" cy="28557"/>
            </a:xfrm>
            <a:custGeom>
              <a:avLst/>
              <a:gdLst>
                <a:gd name="connsiteX0" fmla="*/ 0 w 28575"/>
                <a:gd name="connsiteY0" fmla="*/ 28558 h 28557"/>
                <a:gd name="connsiteX1" fmla="*/ 28575 w 28575"/>
                <a:gd name="connsiteY1" fmla="*/ 0 h 28557"/>
              </a:gdLst>
              <a:ahLst/>
              <a:cxnLst>
                <a:cxn ang="0">
                  <a:pos x="connsiteX0" y="connsiteY0"/>
                </a:cxn>
                <a:cxn ang="0">
                  <a:pos x="connsiteX1" y="connsiteY1"/>
                </a:cxn>
              </a:cxnLst>
              <a:rect l="l" t="t" r="r" b="b"/>
              <a:pathLst>
                <a:path w="28575" h="28557">
                  <a:moveTo>
                    <a:pt x="0" y="2855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70" name="Freeform 2269">
              <a:extLst>
                <a:ext uri="{FF2B5EF4-FFF2-40B4-BE49-F238E27FC236}">
                  <a16:creationId xmlns:a16="http://schemas.microsoft.com/office/drawing/2014/main" id="{07D8B3E7-E906-364D-1A77-F9510BECE121}"/>
                </a:ext>
              </a:extLst>
            </p:cNvPr>
            <p:cNvSpPr/>
            <p:nvPr/>
          </p:nvSpPr>
          <p:spPr>
            <a:xfrm>
              <a:off x="6127908" y="3084595"/>
              <a:ext cx="9525" cy="57115"/>
            </a:xfrm>
            <a:custGeom>
              <a:avLst/>
              <a:gdLst>
                <a:gd name="connsiteX0" fmla="*/ 0 w 9525"/>
                <a:gd name="connsiteY0" fmla="*/ 57115 h 57115"/>
                <a:gd name="connsiteX1" fmla="*/ 0 w 9525"/>
                <a:gd name="connsiteY1" fmla="*/ 0 h 57115"/>
              </a:gdLst>
              <a:ahLst/>
              <a:cxnLst>
                <a:cxn ang="0">
                  <a:pos x="connsiteX0" y="connsiteY0"/>
                </a:cxn>
                <a:cxn ang="0">
                  <a:pos x="connsiteX1" y="connsiteY1"/>
                </a:cxn>
              </a:cxnLst>
              <a:rect l="l" t="t" r="r" b="b"/>
              <a:pathLst>
                <a:path w="9525" h="57115">
                  <a:moveTo>
                    <a:pt x="0"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71" name="Freeform 2270">
              <a:extLst>
                <a:ext uri="{FF2B5EF4-FFF2-40B4-BE49-F238E27FC236}">
                  <a16:creationId xmlns:a16="http://schemas.microsoft.com/office/drawing/2014/main" id="{A0106AFD-5486-7DE8-DC88-957F228B73FB}"/>
                </a:ext>
              </a:extLst>
            </p:cNvPr>
            <p:cNvSpPr/>
            <p:nvPr/>
          </p:nvSpPr>
          <p:spPr>
            <a:xfrm>
              <a:off x="6080283" y="3056037"/>
              <a:ext cx="47625" cy="28557"/>
            </a:xfrm>
            <a:custGeom>
              <a:avLst/>
              <a:gdLst>
                <a:gd name="connsiteX0" fmla="*/ 47625 w 47625"/>
                <a:gd name="connsiteY0" fmla="*/ 28558 h 28557"/>
                <a:gd name="connsiteX1" fmla="*/ 0 w 47625"/>
                <a:gd name="connsiteY1" fmla="*/ 0 h 28557"/>
              </a:gdLst>
              <a:ahLst/>
              <a:cxnLst>
                <a:cxn ang="0">
                  <a:pos x="connsiteX0" y="connsiteY0"/>
                </a:cxn>
                <a:cxn ang="0">
                  <a:pos x="connsiteX1" y="connsiteY1"/>
                </a:cxn>
              </a:cxnLst>
              <a:rect l="l" t="t" r="r" b="b"/>
              <a:pathLst>
                <a:path w="47625" h="28557">
                  <a:moveTo>
                    <a:pt x="476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72" name="Freeform 2271">
              <a:extLst>
                <a:ext uri="{FF2B5EF4-FFF2-40B4-BE49-F238E27FC236}">
                  <a16:creationId xmlns:a16="http://schemas.microsoft.com/office/drawing/2014/main" id="{200F00EF-73D3-463F-9FD0-6DE827224819}"/>
                </a:ext>
              </a:extLst>
            </p:cNvPr>
            <p:cNvSpPr/>
            <p:nvPr/>
          </p:nvSpPr>
          <p:spPr>
            <a:xfrm>
              <a:off x="6080283" y="3017961"/>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73" name="Freeform 2272">
              <a:extLst>
                <a:ext uri="{FF2B5EF4-FFF2-40B4-BE49-F238E27FC236}">
                  <a16:creationId xmlns:a16="http://schemas.microsoft.com/office/drawing/2014/main" id="{AAD5078B-F795-A81C-7EBE-C117E7E8C1B3}"/>
                </a:ext>
              </a:extLst>
            </p:cNvPr>
            <p:cNvSpPr/>
            <p:nvPr/>
          </p:nvSpPr>
          <p:spPr>
            <a:xfrm>
              <a:off x="6061233" y="2979884"/>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74" name="Freeform 2273">
              <a:extLst>
                <a:ext uri="{FF2B5EF4-FFF2-40B4-BE49-F238E27FC236}">
                  <a16:creationId xmlns:a16="http://schemas.microsoft.com/office/drawing/2014/main" id="{02F922AA-6471-74CE-DEB7-6B60D75E807D}"/>
                </a:ext>
              </a:extLst>
            </p:cNvPr>
            <p:cNvSpPr/>
            <p:nvPr/>
          </p:nvSpPr>
          <p:spPr>
            <a:xfrm>
              <a:off x="6023133" y="2960845"/>
              <a:ext cx="38100" cy="19038"/>
            </a:xfrm>
            <a:custGeom>
              <a:avLst/>
              <a:gdLst>
                <a:gd name="connsiteX0" fmla="*/ 38100 w 38100"/>
                <a:gd name="connsiteY0" fmla="*/ 19038 h 19038"/>
                <a:gd name="connsiteX1" fmla="*/ 0 w 38100"/>
                <a:gd name="connsiteY1" fmla="*/ 0 h 19038"/>
              </a:gdLst>
              <a:ahLst/>
              <a:cxnLst>
                <a:cxn ang="0">
                  <a:pos x="connsiteX0" y="connsiteY0"/>
                </a:cxn>
                <a:cxn ang="0">
                  <a:pos x="connsiteX1" y="connsiteY1"/>
                </a:cxn>
              </a:cxnLst>
              <a:rect l="l" t="t" r="r" b="b"/>
              <a:pathLst>
                <a:path w="38100" h="19038">
                  <a:moveTo>
                    <a:pt x="3810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75" name="Freeform 2274">
              <a:extLst>
                <a:ext uri="{FF2B5EF4-FFF2-40B4-BE49-F238E27FC236}">
                  <a16:creationId xmlns:a16="http://schemas.microsoft.com/office/drawing/2014/main" id="{5A67F3F5-8651-303C-309B-2AB8DCA576F3}"/>
                </a:ext>
              </a:extLst>
            </p:cNvPr>
            <p:cNvSpPr/>
            <p:nvPr/>
          </p:nvSpPr>
          <p:spPr>
            <a:xfrm>
              <a:off x="6013608" y="2960845"/>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76" name="Freeform 2275">
              <a:extLst>
                <a:ext uri="{FF2B5EF4-FFF2-40B4-BE49-F238E27FC236}">
                  <a16:creationId xmlns:a16="http://schemas.microsoft.com/office/drawing/2014/main" id="{BEE4DA4F-B407-1E19-236F-A2204C846578}"/>
                </a:ext>
              </a:extLst>
            </p:cNvPr>
            <p:cNvSpPr/>
            <p:nvPr/>
          </p:nvSpPr>
          <p:spPr>
            <a:xfrm>
              <a:off x="5994558" y="2941807"/>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77" name="Freeform 2276">
              <a:extLst>
                <a:ext uri="{FF2B5EF4-FFF2-40B4-BE49-F238E27FC236}">
                  <a16:creationId xmlns:a16="http://schemas.microsoft.com/office/drawing/2014/main" id="{B79E6CBC-2156-CE1E-7747-BCFEC7346A01}"/>
                </a:ext>
              </a:extLst>
            </p:cNvPr>
            <p:cNvSpPr/>
            <p:nvPr/>
          </p:nvSpPr>
          <p:spPr>
            <a:xfrm>
              <a:off x="5975508" y="2941807"/>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78" name="Freeform 2277">
              <a:extLst>
                <a:ext uri="{FF2B5EF4-FFF2-40B4-BE49-F238E27FC236}">
                  <a16:creationId xmlns:a16="http://schemas.microsoft.com/office/drawing/2014/main" id="{9AD94EA4-11A9-978A-96B7-97E52229001B}"/>
                </a:ext>
              </a:extLst>
            </p:cNvPr>
            <p:cNvSpPr/>
            <p:nvPr/>
          </p:nvSpPr>
          <p:spPr>
            <a:xfrm>
              <a:off x="5937408" y="2922769"/>
              <a:ext cx="38100" cy="28557"/>
            </a:xfrm>
            <a:custGeom>
              <a:avLst/>
              <a:gdLst>
                <a:gd name="connsiteX0" fmla="*/ 38100 w 38100"/>
                <a:gd name="connsiteY0" fmla="*/ 28558 h 28557"/>
                <a:gd name="connsiteX1" fmla="*/ 0 w 38100"/>
                <a:gd name="connsiteY1" fmla="*/ 0 h 28557"/>
              </a:gdLst>
              <a:ahLst/>
              <a:cxnLst>
                <a:cxn ang="0">
                  <a:pos x="connsiteX0" y="connsiteY0"/>
                </a:cxn>
                <a:cxn ang="0">
                  <a:pos x="connsiteX1" y="connsiteY1"/>
                </a:cxn>
              </a:cxnLst>
              <a:rect l="l" t="t" r="r" b="b"/>
              <a:pathLst>
                <a:path w="38100" h="28557">
                  <a:moveTo>
                    <a:pt x="3810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79" name="Freeform 2278">
              <a:extLst>
                <a:ext uri="{FF2B5EF4-FFF2-40B4-BE49-F238E27FC236}">
                  <a16:creationId xmlns:a16="http://schemas.microsoft.com/office/drawing/2014/main" id="{70850FC1-30BA-096B-8D27-15F28AD95CFF}"/>
                </a:ext>
              </a:extLst>
            </p:cNvPr>
            <p:cNvSpPr/>
            <p:nvPr/>
          </p:nvSpPr>
          <p:spPr>
            <a:xfrm>
              <a:off x="5937408" y="2903730"/>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80" name="Freeform 2279">
              <a:extLst>
                <a:ext uri="{FF2B5EF4-FFF2-40B4-BE49-F238E27FC236}">
                  <a16:creationId xmlns:a16="http://schemas.microsoft.com/office/drawing/2014/main" id="{E01ABBF3-4515-505E-39D2-5735B1F83669}"/>
                </a:ext>
              </a:extLst>
            </p:cNvPr>
            <p:cNvSpPr/>
            <p:nvPr/>
          </p:nvSpPr>
          <p:spPr>
            <a:xfrm>
              <a:off x="5927883" y="2875173"/>
              <a:ext cx="19050" cy="28557"/>
            </a:xfrm>
            <a:custGeom>
              <a:avLst/>
              <a:gdLst>
                <a:gd name="connsiteX0" fmla="*/ 19050 w 19050"/>
                <a:gd name="connsiteY0" fmla="*/ 28558 h 28557"/>
                <a:gd name="connsiteX1" fmla="*/ 0 w 19050"/>
                <a:gd name="connsiteY1" fmla="*/ 0 h 28557"/>
              </a:gdLst>
              <a:ahLst/>
              <a:cxnLst>
                <a:cxn ang="0">
                  <a:pos x="connsiteX0" y="connsiteY0"/>
                </a:cxn>
                <a:cxn ang="0">
                  <a:pos x="connsiteX1" y="connsiteY1"/>
                </a:cxn>
              </a:cxnLst>
              <a:rect l="l" t="t" r="r" b="b"/>
              <a:pathLst>
                <a:path w="19050" h="28557">
                  <a:moveTo>
                    <a:pt x="1905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81" name="Freeform 2280">
              <a:extLst>
                <a:ext uri="{FF2B5EF4-FFF2-40B4-BE49-F238E27FC236}">
                  <a16:creationId xmlns:a16="http://schemas.microsoft.com/office/drawing/2014/main" id="{4ED9D68B-8CAE-6FC9-4441-8D3AEFADDD5E}"/>
                </a:ext>
              </a:extLst>
            </p:cNvPr>
            <p:cNvSpPr/>
            <p:nvPr/>
          </p:nvSpPr>
          <p:spPr>
            <a:xfrm>
              <a:off x="5927883" y="2846615"/>
              <a:ext cx="9525" cy="28557"/>
            </a:xfrm>
            <a:custGeom>
              <a:avLst/>
              <a:gdLst>
                <a:gd name="connsiteX0" fmla="*/ 0 w 9525"/>
                <a:gd name="connsiteY0" fmla="*/ 28558 h 28557"/>
                <a:gd name="connsiteX1" fmla="*/ 9525 w 9525"/>
                <a:gd name="connsiteY1" fmla="*/ 0 h 28557"/>
              </a:gdLst>
              <a:ahLst/>
              <a:cxnLst>
                <a:cxn ang="0">
                  <a:pos x="connsiteX0" y="connsiteY0"/>
                </a:cxn>
                <a:cxn ang="0">
                  <a:pos x="connsiteX1" y="connsiteY1"/>
                </a:cxn>
              </a:cxnLst>
              <a:rect l="l" t="t" r="r" b="b"/>
              <a:pathLst>
                <a:path w="9525" h="28557">
                  <a:moveTo>
                    <a:pt x="0" y="2855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82" name="Freeform 2281">
              <a:extLst>
                <a:ext uri="{FF2B5EF4-FFF2-40B4-BE49-F238E27FC236}">
                  <a16:creationId xmlns:a16="http://schemas.microsoft.com/office/drawing/2014/main" id="{EA847CF5-3AA0-A4DF-87A4-51651D87B653}"/>
                </a:ext>
              </a:extLst>
            </p:cNvPr>
            <p:cNvSpPr/>
            <p:nvPr/>
          </p:nvSpPr>
          <p:spPr>
            <a:xfrm>
              <a:off x="5937408" y="2808538"/>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83" name="Freeform 2282">
              <a:extLst>
                <a:ext uri="{FF2B5EF4-FFF2-40B4-BE49-F238E27FC236}">
                  <a16:creationId xmlns:a16="http://schemas.microsoft.com/office/drawing/2014/main" id="{94213284-16D0-E02D-1791-9430C7698E95}"/>
                </a:ext>
              </a:extLst>
            </p:cNvPr>
            <p:cNvSpPr/>
            <p:nvPr/>
          </p:nvSpPr>
          <p:spPr>
            <a:xfrm>
              <a:off x="5946933" y="2799019"/>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84" name="Freeform 2283">
              <a:extLst>
                <a:ext uri="{FF2B5EF4-FFF2-40B4-BE49-F238E27FC236}">
                  <a16:creationId xmlns:a16="http://schemas.microsoft.com/office/drawing/2014/main" id="{B95F73F1-6192-1584-6C84-C8377ADE28F1}"/>
                </a:ext>
              </a:extLst>
            </p:cNvPr>
            <p:cNvSpPr/>
            <p:nvPr/>
          </p:nvSpPr>
          <p:spPr>
            <a:xfrm>
              <a:off x="5965983" y="2760942"/>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85" name="Freeform 2284">
              <a:extLst>
                <a:ext uri="{FF2B5EF4-FFF2-40B4-BE49-F238E27FC236}">
                  <a16:creationId xmlns:a16="http://schemas.microsoft.com/office/drawing/2014/main" id="{E04E5ECF-A296-7C7D-25C1-DCBC497B25D6}"/>
                </a:ext>
              </a:extLst>
            </p:cNvPr>
            <p:cNvSpPr/>
            <p:nvPr/>
          </p:nvSpPr>
          <p:spPr>
            <a:xfrm>
              <a:off x="5946933" y="2694308"/>
              <a:ext cx="28575" cy="66634"/>
            </a:xfrm>
            <a:custGeom>
              <a:avLst/>
              <a:gdLst>
                <a:gd name="connsiteX0" fmla="*/ 28575 w 28575"/>
                <a:gd name="connsiteY0" fmla="*/ 66634 h 66634"/>
                <a:gd name="connsiteX1" fmla="*/ 0 w 28575"/>
                <a:gd name="connsiteY1" fmla="*/ 0 h 66634"/>
              </a:gdLst>
              <a:ahLst/>
              <a:cxnLst>
                <a:cxn ang="0">
                  <a:pos x="connsiteX0" y="connsiteY0"/>
                </a:cxn>
                <a:cxn ang="0">
                  <a:pos x="connsiteX1" y="connsiteY1"/>
                </a:cxn>
              </a:cxnLst>
              <a:rect l="l" t="t" r="r" b="b"/>
              <a:pathLst>
                <a:path w="28575" h="66634">
                  <a:moveTo>
                    <a:pt x="28575"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86" name="Freeform 2285">
              <a:extLst>
                <a:ext uri="{FF2B5EF4-FFF2-40B4-BE49-F238E27FC236}">
                  <a16:creationId xmlns:a16="http://schemas.microsoft.com/office/drawing/2014/main" id="{5DBEC7CB-9D39-D2FA-525E-37D2EEF7C3A6}"/>
                </a:ext>
              </a:extLst>
            </p:cNvPr>
            <p:cNvSpPr/>
            <p:nvPr/>
          </p:nvSpPr>
          <p:spPr>
            <a:xfrm>
              <a:off x="5946933" y="2637193"/>
              <a:ext cx="19050" cy="57115"/>
            </a:xfrm>
            <a:custGeom>
              <a:avLst/>
              <a:gdLst>
                <a:gd name="connsiteX0" fmla="*/ 0 w 19050"/>
                <a:gd name="connsiteY0" fmla="*/ 57115 h 57115"/>
                <a:gd name="connsiteX1" fmla="*/ 19050 w 19050"/>
                <a:gd name="connsiteY1" fmla="*/ 0 h 57115"/>
              </a:gdLst>
              <a:ahLst/>
              <a:cxnLst>
                <a:cxn ang="0">
                  <a:pos x="connsiteX0" y="connsiteY0"/>
                </a:cxn>
                <a:cxn ang="0">
                  <a:pos x="connsiteX1" y="connsiteY1"/>
                </a:cxn>
              </a:cxnLst>
              <a:rect l="l" t="t" r="r" b="b"/>
              <a:pathLst>
                <a:path w="19050" h="57115">
                  <a:moveTo>
                    <a:pt x="0" y="57115"/>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87" name="Freeform 2286">
              <a:extLst>
                <a:ext uri="{FF2B5EF4-FFF2-40B4-BE49-F238E27FC236}">
                  <a16:creationId xmlns:a16="http://schemas.microsoft.com/office/drawing/2014/main" id="{6354116D-CD25-76A5-3A60-1E75507A79A7}"/>
                </a:ext>
              </a:extLst>
            </p:cNvPr>
            <p:cNvSpPr/>
            <p:nvPr/>
          </p:nvSpPr>
          <p:spPr>
            <a:xfrm>
              <a:off x="5965983" y="2637193"/>
              <a:ext cx="104775" cy="95191"/>
            </a:xfrm>
            <a:custGeom>
              <a:avLst/>
              <a:gdLst>
                <a:gd name="connsiteX0" fmla="*/ 0 w 104775"/>
                <a:gd name="connsiteY0" fmla="*/ 0 h 95191"/>
                <a:gd name="connsiteX1" fmla="*/ 104775 w 104775"/>
                <a:gd name="connsiteY1" fmla="*/ 95192 h 95191"/>
              </a:gdLst>
              <a:ahLst/>
              <a:cxnLst>
                <a:cxn ang="0">
                  <a:pos x="connsiteX0" y="connsiteY0"/>
                </a:cxn>
                <a:cxn ang="0">
                  <a:pos x="connsiteX1" y="connsiteY1"/>
                </a:cxn>
              </a:cxnLst>
              <a:rect l="l" t="t" r="r" b="b"/>
              <a:pathLst>
                <a:path w="104775" h="95191">
                  <a:moveTo>
                    <a:pt x="0" y="0"/>
                  </a:moveTo>
                  <a:lnTo>
                    <a:pt x="104775" y="9519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88" name="Freeform 2287">
              <a:extLst>
                <a:ext uri="{FF2B5EF4-FFF2-40B4-BE49-F238E27FC236}">
                  <a16:creationId xmlns:a16="http://schemas.microsoft.com/office/drawing/2014/main" id="{3E96C2C2-E2CD-E435-1B47-4832643C05EC}"/>
                </a:ext>
              </a:extLst>
            </p:cNvPr>
            <p:cNvSpPr/>
            <p:nvPr/>
          </p:nvSpPr>
          <p:spPr>
            <a:xfrm>
              <a:off x="6070758" y="2732385"/>
              <a:ext cx="76200" cy="66634"/>
            </a:xfrm>
            <a:custGeom>
              <a:avLst/>
              <a:gdLst>
                <a:gd name="connsiteX0" fmla="*/ 0 w 76200"/>
                <a:gd name="connsiteY0" fmla="*/ 0 h 66634"/>
                <a:gd name="connsiteX1" fmla="*/ 76200 w 76200"/>
                <a:gd name="connsiteY1" fmla="*/ 66634 h 66634"/>
              </a:gdLst>
              <a:ahLst/>
              <a:cxnLst>
                <a:cxn ang="0">
                  <a:pos x="connsiteX0" y="connsiteY0"/>
                </a:cxn>
                <a:cxn ang="0">
                  <a:pos x="connsiteX1" y="connsiteY1"/>
                </a:cxn>
              </a:cxnLst>
              <a:rect l="l" t="t" r="r" b="b"/>
              <a:pathLst>
                <a:path w="76200" h="66634">
                  <a:moveTo>
                    <a:pt x="0" y="0"/>
                  </a:moveTo>
                  <a:lnTo>
                    <a:pt x="7620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89" name="Freeform 2288">
              <a:extLst>
                <a:ext uri="{FF2B5EF4-FFF2-40B4-BE49-F238E27FC236}">
                  <a16:creationId xmlns:a16="http://schemas.microsoft.com/office/drawing/2014/main" id="{3DAD2E8C-5DC3-B7F0-B9A6-B96C15A4AF35}"/>
                </a:ext>
              </a:extLst>
            </p:cNvPr>
            <p:cNvSpPr/>
            <p:nvPr/>
          </p:nvSpPr>
          <p:spPr>
            <a:xfrm>
              <a:off x="6146958" y="2799019"/>
              <a:ext cx="323850" cy="285575"/>
            </a:xfrm>
            <a:custGeom>
              <a:avLst/>
              <a:gdLst>
                <a:gd name="connsiteX0" fmla="*/ 0 w 323850"/>
                <a:gd name="connsiteY0" fmla="*/ 0 h 285575"/>
                <a:gd name="connsiteX1" fmla="*/ 323850 w 323850"/>
                <a:gd name="connsiteY1" fmla="*/ 285576 h 285575"/>
              </a:gdLst>
              <a:ahLst/>
              <a:cxnLst>
                <a:cxn ang="0">
                  <a:pos x="connsiteX0" y="connsiteY0"/>
                </a:cxn>
                <a:cxn ang="0">
                  <a:pos x="connsiteX1" y="connsiteY1"/>
                </a:cxn>
              </a:cxnLst>
              <a:rect l="l" t="t" r="r" b="b"/>
              <a:pathLst>
                <a:path w="323850" h="285575">
                  <a:moveTo>
                    <a:pt x="0" y="0"/>
                  </a:moveTo>
                  <a:lnTo>
                    <a:pt x="323850" y="28557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90" name="Freeform 2289">
              <a:extLst>
                <a:ext uri="{FF2B5EF4-FFF2-40B4-BE49-F238E27FC236}">
                  <a16:creationId xmlns:a16="http://schemas.microsoft.com/office/drawing/2014/main" id="{193119F0-3FD4-E252-5706-D8431A616BC0}"/>
                </a:ext>
              </a:extLst>
            </p:cNvPr>
            <p:cNvSpPr/>
            <p:nvPr/>
          </p:nvSpPr>
          <p:spPr>
            <a:xfrm>
              <a:off x="6470808" y="3084595"/>
              <a:ext cx="257175" cy="237979"/>
            </a:xfrm>
            <a:custGeom>
              <a:avLst/>
              <a:gdLst>
                <a:gd name="connsiteX0" fmla="*/ 0 w 257175"/>
                <a:gd name="connsiteY0" fmla="*/ 0 h 237979"/>
                <a:gd name="connsiteX1" fmla="*/ 257175 w 257175"/>
                <a:gd name="connsiteY1" fmla="*/ 237980 h 237979"/>
              </a:gdLst>
              <a:ahLst/>
              <a:cxnLst>
                <a:cxn ang="0">
                  <a:pos x="connsiteX0" y="connsiteY0"/>
                </a:cxn>
                <a:cxn ang="0">
                  <a:pos x="connsiteX1" y="connsiteY1"/>
                </a:cxn>
              </a:cxnLst>
              <a:rect l="l" t="t" r="r" b="b"/>
              <a:pathLst>
                <a:path w="257175" h="237979">
                  <a:moveTo>
                    <a:pt x="0" y="0"/>
                  </a:moveTo>
                  <a:lnTo>
                    <a:pt x="257175" y="23798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91" name="Freeform 2290">
              <a:extLst>
                <a:ext uri="{FF2B5EF4-FFF2-40B4-BE49-F238E27FC236}">
                  <a16:creationId xmlns:a16="http://schemas.microsoft.com/office/drawing/2014/main" id="{2D0AFE91-EBED-E90A-A1B5-00F48C5E4847}"/>
                </a:ext>
              </a:extLst>
            </p:cNvPr>
            <p:cNvSpPr/>
            <p:nvPr/>
          </p:nvSpPr>
          <p:spPr>
            <a:xfrm>
              <a:off x="4908708" y="3627189"/>
              <a:ext cx="771525" cy="609228"/>
            </a:xfrm>
            <a:custGeom>
              <a:avLst/>
              <a:gdLst>
                <a:gd name="connsiteX0" fmla="*/ 771525 w 771525"/>
                <a:gd name="connsiteY0" fmla="*/ 609229 h 609228"/>
                <a:gd name="connsiteX1" fmla="*/ 276225 w 771525"/>
                <a:gd name="connsiteY1" fmla="*/ 609229 h 609228"/>
                <a:gd name="connsiteX2" fmla="*/ 219075 w 771525"/>
                <a:gd name="connsiteY2" fmla="*/ 561633 h 609228"/>
                <a:gd name="connsiteX3" fmla="*/ 209550 w 771525"/>
                <a:gd name="connsiteY3" fmla="*/ 494998 h 609228"/>
                <a:gd name="connsiteX4" fmla="*/ 171450 w 771525"/>
                <a:gd name="connsiteY4" fmla="*/ 485479 h 609228"/>
                <a:gd name="connsiteX5" fmla="*/ 133350 w 771525"/>
                <a:gd name="connsiteY5" fmla="*/ 409325 h 609228"/>
                <a:gd name="connsiteX6" fmla="*/ 28575 w 771525"/>
                <a:gd name="connsiteY6" fmla="*/ 333172 h 609228"/>
                <a:gd name="connsiteX7" fmla="*/ 9525 w 771525"/>
                <a:gd name="connsiteY7" fmla="*/ 209422 h 609228"/>
                <a:gd name="connsiteX8" fmla="*/ 19050 w 771525"/>
                <a:gd name="connsiteY8" fmla="*/ 209422 h 609228"/>
                <a:gd name="connsiteX9" fmla="*/ 19050 w 771525"/>
                <a:gd name="connsiteY9" fmla="*/ 190384 h 609228"/>
                <a:gd name="connsiteX10" fmla="*/ 0 w 771525"/>
                <a:gd name="connsiteY10" fmla="*/ 180865 h 609228"/>
                <a:gd name="connsiteX11" fmla="*/ 19050 w 771525"/>
                <a:gd name="connsiteY11" fmla="*/ 142788 h 609228"/>
                <a:gd name="connsiteX12" fmla="*/ 38100 w 771525"/>
                <a:gd name="connsiteY12" fmla="*/ 171346 h 609228"/>
                <a:gd name="connsiteX13" fmla="*/ 57150 w 771525"/>
                <a:gd name="connsiteY13" fmla="*/ 152307 h 609228"/>
                <a:gd name="connsiteX14" fmla="*/ 85725 w 771525"/>
                <a:gd name="connsiteY14" fmla="*/ 57115 h 609228"/>
                <a:gd name="connsiteX15" fmla="*/ 76200 w 771525"/>
                <a:gd name="connsiteY15" fmla="*/ 28558 h 609228"/>
                <a:gd name="connsiteX16" fmla="*/ 104775 w 771525"/>
                <a:gd name="connsiteY16" fmla="*/ 0 h 609228"/>
                <a:gd name="connsiteX17" fmla="*/ 142875 w 771525"/>
                <a:gd name="connsiteY17" fmla="*/ 0 h 609228"/>
                <a:gd name="connsiteX18" fmla="*/ 142875 w 771525"/>
                <a:gd name="connsiteY18" fmla="*/ 9519 h 609228"/>
                <a:gd name="connsiteX19" fmla="*/ 152400 w 771525"/>
                <a:gd name="connsiteY19" fmla="*/ 38077 h 609228"/>
                <a:gd name="connsiteX20" fmla="*/ 228600 w 771525"/>
                <a:gd name="connsiteY20" fmla="*/ 85673 h 609228"/>
                <a:gd name="connsiteX21" fmla="*/ 219075 w 771525"/>
                <a:gd name="connsiteY21" fmla="*/ 123750 h 609228"/>
                <a:gd name="connsiteX22" fmla="*/ 276225 w 771525"/>
                <a:gd name="connsiteY22" fmla="*/ 142788 h 609228"/>
                <a:gd name="connsiteX23" fmla="*/ 295275 w 771525"/>
                <a:gd name="connsiteY23" fmla="*/ 228461 h 609228"/>
                <a:gd name="connsiteX24" fmla="*/ 323850 w 771525"/>
                <a:gd name="connsiteY24" fmla="*/ 218942 h 609228"/>
                <a:gd name="connsiteX25" fmla="*/ 409575 w 771525"/>
                <a:gd name="connsiteY25" fmla="*/ 323653 h 609228"/>
                <a:gd name="connsiteX26" fmla="*/ 419100 w 771525"/>
                <a:gd name="connsiteY26" fmla="*/ 352210 h 609228"/>
                <a:gd name="connsiteX27" fmla="*/ 438150 w 771525"/>
                <a:gd name="connsiteY27" fmla="*/ 333172 h 609228"/>
                <a:gd name="connsiteX28" fmla="*/ 447675 w 771525"/>
                <a:gd name="connsiteY28" fmla="*/ 342691 h 609228"/>
                <a:gd name="connsiteX29" fmla="*/ 466725 w 771525"/>
                <a:gd name="connsiteY29" fmla="*/ 323653 h 609228"/>
                <a:gd name="connsiteX30" fmla="*/ 552450 w 771525"/>
                <a:gd name="connsiteY30" fmla="*/ 390287 h 609228"/>
                <a:gd name="connsiteX31" fmla="*/ 552450 w 771525"/>
                <a:gd name="connsiteY31" fmla="*/ 352210 h 609228"/>
                <a:gd name="connsiteX32" fmla="*/ 533400 w 771525"/>
                <a:gd name="connsiteY32" fmla="*/ 333172 h 609228"/>
                <a:gd name="connsiteX33" fmla="*/ 571500 w 771525"/>
                <a:gd name="connsiteY33" fmla="*/ 352210 h 609228"/>
                <a:gd name="connsiteX34" fmla="*/ 590550 w 771525"/>
                <a:gd name="connsiteY34" fmla="*/ 390287 h 609228"/>
                <a:gd name="connsiteX35" fmla="*/ 571500 w 771525"/>
                <a:gd name="connsiteY35" fmla="*/ 409325 h 609228"/>
                <a:gd name="connsiteX36" fmla="*/ 581025 w 771525"/>
                <a:gd name="connsiteY36" fmla="*/ 437883 h 609228"/>
                <a:gd name="connsiteX37" fmla="*/ 609600 w 771525"/>
                <a:gd name="connsiteY37" fmla="*/ 447402 h 609228"/>
                <a:gd name="connsiteX38" fmla="*/ 609600 w 771525"/>
                <a:gd name="connsiteY38" fmla="*/ 456921 h 609228"/>
                <a:gd name="connsiteX39" fmla="*/ 676275 w 771525"/>
                <a:gd name="connsiteY39" fmla="*/ 514037 h 609228"/>
                <a:gd name="connsiteX40" fmla="*/ 704850 w 771525"/>
                <a:gd name="connsiteY40" fmla="*/ 514037 h 609228"/>
                <a:gd name="connsiteX41" fmla="*/ 733425 w 771525"/>
                <a:gd name="connsiteY41" fmla="*/ 552113 h 609228"/>
                <a:gd name="connsiteX42" fmla="*/ 762000 w 771525"/>
                <a:gd name="connsiteY42" fmla="*/ 561633 h 609228"/>
                <a:gd name="connsiteX43" fmla="*/ 752475 w 771525"/>
                <a:gd name="connsiteY43" fmla="*/ 580671 h 609228"/>
                <a:gd name="connsiteX44" fmla="*/ 771525 w 771525"/>
                <a:gd name="connsiteY44" fmla="*/ 599709 h 609228"/>
                <a:gd name="connsiteX45" fmla="*/ 771525 w 771525"/>
                <a:gd name="connsiteY45" fmla="*/ 609229 h 609228"/>
                <a:gd name="connsiteX46" fmla="*/ 771525 w 771525"/>
                <a:gd name="connsiteY46" fmla="*/ 609229 h 609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71525" h="609228">
                  <a:moveTo>
                    <a:pt x="771525" y="609229"/>
                  </a:moveTo>
                  <a:lnTo>
                    <a:pt x="276225" y="609229"/>
                  </a:lnTo>
                  <a:lnTo>
                    <a:pt x="219075" y="561633"/>
                  </a:lnTo>
                  <a:lnTo>
                    <a:pt x="209550" y="494998"/>
                  </a:lnTo>
                  <a:lnTo>
                    <a:pt x="171450" y="485479"/>
                  </a:lnTo>
                  <a:lnTo>
                    <a:pt x="133350" y="409325"/>
                  </a:lnTo>
                  <a:lnTo>
                    <a:pt x="28575" y="333172"/>
                  </a:lnTo>
                  <a:lnTo>
                    <a:pt x="9525" y="209422"/>
                  </a:lnTo>
                  <a:lnTo>
                    <a:pt x="19050" y="209422"/>
                  </a:lnTo>
                  <a:lnTo>
                    <a:pt x="19050" y="190384"/>
                  </a:lnTo>
                  <a:lnTo>
                    <a:pt x="0" y="180865"/>
                  </a:lnTo>
                  <a:lnTo>
                    <a:pt x="19050" y="142788"/>
                  </a:lnTo>
                  <a:lnTo>
                    <a:pt x="38100" y="171346"/>
                  </a:lnTo>
                  <a:lnTo>
                    <a:pt x="57150" y="152307"/>
                  </a:lnTo>
                  <a:lnTo>
                    <a:pt x="85725" y="57115"/>
                  </a:lnTo>
                  <a:lnTo>
                    <a:pt x="76200" y="28558"/>
                  </a:lnTo>
                  <a:lnTo>
                    <a:pt x="104775" y="0"/>
                  </a:lnTo>
                  <a:lnTo>
                    <a:pt x="142875" y="0"/>
                  </a:lnTo>
                  <a:lnTo>
                    <a:pt x="142875" y="9519"/>
                  </a:lnTo>
                  <a:lnTo>
                    <a:pt x="152400" y="38077"/>
                  </a:lnTo>
                  <a:lnTo>
                    <a:pt x="228600" y="85673"/>
                  </a:lnTo>
                  <a:lnTo>
                    <a:pt x="219075" y="123750"/>
                  </a:lnTo>
                  <a:lnTo>
                    <a:pt x="276225" y="142788"/>
                  </a:lnTo>
                  <a:lnTo>
                    <a:pt x="295275" y="228461"/>
                  </a:lnTo>
                  <a:lnTo>
                    <a:pt x="323850" y="218942"/>
                  </a:lnTo>
                  <a:lnTo>
                    <a:pt x="409575" y="323653"/>
                  </a:lnTo>
                  <a:lnTo>
                    <a:pt x="419100" y="352210"/>
                  </a:lnTo>
                  <a:lnTo>
                    <a:pt x="438150" y="333172"/>
                  </a:lnTo>
                  <a:lnTo>
                    <a:pt x="447675" y="342691"/>
                  </a:lnTo>
                  <a:lnTo>
                    <a:pt x="466725" y="323653"/>
                  </a:lnTo>
                  <a:lnTo>
                    <a:pt x="552450" y="390287"/>
                  </a:lnTo>
                  <a:lnTo>
                    <a:pt x="552450" y="352210"/>
                  </a:lnTo>
                  <a:lnTo>
                    <a:pt x="533400" y="333172"/>
                  </a:lnTo>
                  <a:lnTo>
                    <a:pt x="571500" y="352210"/>
                  </a:lnTo>
                  <a:lnTo>
                    <a:pt x="590550" y="390287"/>
                  </a:lnTo>
                  <a:lnTo>
                    <a:pt x="571500" y="409325"/>
                  </a:lnTo>
                  <a:lnTo>
                    <a:pt x="581025" y="437883"/>
                  </a:lnTo>
                  <a:lnTo>
                    <a:pt x="609600" y="447402"/>
                  </a:lnTo>
                  <a:lnTo>
                    <a:pt x="609600" y="456921"/>
                  </a:lnTo>
                  <a:lnTo>
                    <a:pt x="676275" y="514037"/>
                  </a:lnTo>
                  <a:lnTo>
                    <a:pt x="704850" y="514037"/>
                  </a:lnTo>
                  <a:lnTo>
                    <a:pt x="733425" y="552113"/>
                  </a:lnTo>
                  <a:lnTo>
                    <a:pt x="762000" y="561633"/>
                  </a:lnTo>
                  <a:lnTo>
                    <a:pt x="752475" y="580671"/>
                  </a:lnTo>
                  <a:lnTo>
                    <a:pt x="771525" y="599709"/>
                  </a:lnTo>
                  <a:lnTo>
                    <a:pt x="771525" y="609229"/>
                  </a:lnTo>
                  <a:lnTo>
                    <a:pt x="771525" y="609229"/>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92" name="Freeform 2291">
              <a:extLst>
                <a:ext uri="{FF2B5EF4-FFF2-40B4-BE49-F238E27FC236}">
                  <a16:creationId xmlns:a16="http://schemas.microsoft.com/office/drawing/2014/main" id="{EE9074D5-8446-F511-71F9-A8BD529D0ABE}"/>
                </a:ext>
              </a:extLst>
            </p:cNvPr>
            <p:cNvSpPr/>
            <p:nvPr/>
          </p:nvSpPr>
          <p:spPr>
            <a:xfrm>
              <a:off x="5184933" y="4236418"/>
              <a:ext cx="495300" cy="9519"/>
            </a:xfrm>
            <a:custGeom>
              <a:avLst/>
              <a:gdLst>
                <a:gd name="connsiteX0" fmla="*/ 495300 w 495300"/>
                <a:gd name="connsiteY0" fmla="*/ 0 h 9519"/>
                <a:gd name="connsiteX1" fmla="*/ 0 w 495300"/>
                <a:gd name="connsiteY1" fmla="*/ 0 h 9519"/>
              </a:gdLst>
              <a:ahLst/>
              <a:cxnLst>
                <a:cxn ang="0">
                  <a:pos x="connsiteX0" y="connsiteY0"/>
                </a:cxn>
                <a:cxn ang="0">
                  <a:pos x="connsiteX1" y="connsiteY1"/>
                </a:cxn>
              </a:cxnLst>
              <a:rect l="l" t="t" r="r" b="b"/>
              <a:pathLst>
                <a:path w="495300" h="9519">
                  <a:moveTo>
                    <a:pt x="49530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93" name="Freeform 2292">
              <a:extLst>
                <a:ext uri="{FF2B5EF4-FFF2-40B4-BE49-F238E27FC236}">
                  <a16:creationId xmlns:a16="http://schemas.microsoft.com/office/drawing/2014/main" id="{280EE8D5-3128-8C3A-232B-1A2B4AD8A8EE}"/>
                </a:ext>
              </a:extLst>
            </p:cNvPr>
            <p:cNvSpPr/>
            <p:nvPr/>
          </p:nvSpPr>
          <p:spPr>
            <a:xfrm>
              <a:off x="5127783" y="4188822"/>
              <a:ext cx="57150" cy="47595"/>
            </a:xfrm>
            <a:custGeom>
              <a:avLst/>
              <a:gdLst>
                <a:gd name="connsiteX0" fmla="*/ 57150 w 57150"/>
                <a:gd name="connsiteY0" fmla="*/ 47596 h 47595"/>
                <a:gd name="connsiteX1" fmla="*/ 0 w 57150"/>
                <a:gd name="connsiteY1" fmla="*/ 0 h 47595"/>
              </a:gdLst>
              <a:ahLst/>
              <a:cxnLst>
                <a:cxn ang="0">
                  <a:pos x="connsiteX0" y="connsiteY0"/>
                </a:cxn>
                <a:cxn ang="0">
                  <a:pos x="connsiteX1" y="connsiteY1"/>
                </a:cxn>
              </a:cxnLst>
              <a:rect l="l" t="t" r="r" b="b"/>
              <a:pathLst>
                <a:path w="57150" h="47595">
                  <a:moveTo>
                    <a:pt x="5715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94" name="Freeform 2293">
              <a:extLst>
                <a:ext uri="{FF2B5EF4-FFF2-40B4-BE49-F238E27FC236}">
                  <a16:creationId xmlns:a16="http://schemas.microsoft.com/office/drawing/2014/main" id="{962CFC91-1349-01B2-7D7C-62D94D147409}"/>
                </a:ext>
              </a:extLst>
            </p:cNvPr>
            <p:cNvSpPr/>
            <p:nvPr/>
          </p:nvSpPr>
          <p:spPr>
            <a:xfrm>
              <a:off x="5118258" y="4122187"/>
              <a:ext cx="9525" cy="66634"/>
            </a:xfrm>
            <a:custGeom>
              <a:avLst/>
              <a:gdLst>
                <a:gd name="connsiteX0" fmla="*/ 9525 w 9525"/>
                <a:gd name="connsiteY0" fmla="*/ 66634 h 66634"/>
                <a:gd name="connsiteX1" fmla="*/ 0 w 9525"/>
                <a:gd name="connsiteY1" fmla="*/ 0 h 66634"/>
              </a:gdLst>
              <a:ahLst/>
              <a:cxnLst>
                <a:cxn ang="0">
                  <a:pos x="connsiteX0" y="connsiteY0"/>
                </a:cxn>
                <a:cxn ang="0">
                  <a:pos x="connsiteX1" y="connsiteY1"/>
                </a:cxn>
              </a:cxnLst>
              <a:rect l="l" t="t" r="r" b="b"/>
              <a:pathLst>
                <a:path w="9525" h="66634">
                  <a:moveTo>
                    <a:pt x="9525"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95" name="Freeform 2294">
              <a:extLst>
                <a:ext uri="{FF2B5EF4-FFF2-40B4-BE49-F238E27FC236}">
                  <a16:creationId xmlns:a16="http://schemas.microsoft.com/office/drawing/2014/main" id="{21588DD5-DFE7-F0F4-8F18-AEFDF469C607}"/>
                </a:ext>
              </a:extLst>
            </p:cNvPr>
            <p:cNvSpPr/>
            <p:nvPr/>
          </p:nvSpPr>
          <p:spPr>
            <a:xfrm>
              <a:off x="5080158" y="4112668"/>
              <a:ext cx="38100" cy="9519"/>
            </a:xfrm>
            <a:custGeom>
              <a:avLst/>
              <a:gdLst>
                <a:gd name="connsiteX0" fmla="*/ 38100 w 38100"/>
                <a:gd name="connsiteY0" fmla="*/ 9519 h 9519"/>
                <a:gd name="connsiteX1" fmla="*/ 0 w 38100"/>
                <a:gd name="connsiteY1" fmla="*/ 0 h 9519"/>
              </a:gdLst>
              <a:ahLst/>
              <a:cxnLst>
                <a:cxn ang="0">
                  <a:pos x="connsiteX0" y="connsiteY0"/>
                </a:cxn>
                <a:cxn ang="0">
                  <a:pos x="connsiteX1" y="connsiteY1"/>
                </a:cxn>
              </a:cxnLst>
              <a:rect l="l" t="t" r="r" b="b"/>
              <a:pathLst>
                <a:path w="38100" h="9519">
                  <a:moveTo>
                    <a:pt x="3810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96" name="Freeform 2295">
              <a:extLst>
                <a:ext uri="{FF2B5EF4-FFF2-40B4-BE49-F238E27FC236}">
                  <a16:creationId xmlns:a16="http://schemas.microsoft.com/office/drawing/2014/main" id="{A21B3D27-A1EB-0776-93A0-31CA9579DA36}"/>
                </a:ext>
              </a:extLst>
            </p:cNvPr>
            <p:cNvSpPr/>
            <p:nvPr/>
          </p:nvSpPr>
          <p:spPr>
            <a:xfrm>
              <a:off x="5042058" y="4036515"/>
              <a:ext cx="38100" cy="76153"/>
            </a:xfrm>
            <a:custGeom>
              <a:avLst/>
              <a:gdLst>
                <a:gd name="connsiteX0" fmla="*/ 38100 w 38100"/>
                <a:gd name="connsiteY0" fmla="*/ 76154 h 76153"/>
                <a:gd name="connsiteX1" fmla="*/ 0 w 38100"/>
                <a:gd name="connsiteY1" fmla="*/ 0 h 76153"/>
              </a:gdLst>
              <a:ahLst/>
              <a:cxnLst>
                <a:cxn ang="0">
                  <a:pos x="connsiteX0" y="connsiteY0"/>
                </a:cxn>
                <a:cxn ang="0">
                  <a:pos x="connsiteX1" y="connsiteY1"/>
                </a:cxn>
              </a:cxnLst>
              <a:rect l="l" t="t" r="r" b="b"/>
              <a:pathLst>
                <a:path w="38100" h="76153">
                  <a:moveTo>
                    <a:pt x="3810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97" name="Freeform 2296">
              <a:extLst>
                <a:ext uri="{FF2B5EF4-FFF2-40B4-BE49-F238E27FC236}">
                  <a16:creationId xmlns:a16="http://schemas.microsoft.com/office/drawing/2014/main" id="{ADC53AF6-7819-7502-FF7B-42001AF527F6}"/>
                </a:ext>
              </a:extLst>
            </p:cNvPr>
            <p:cNvSpPr/>
            <p:nvPr/>
          </p:nvSpPr>
          <p:spPr>
            <a:xfrm>
              <a:off x="4937283" y="3960361"/>
              <a:ext cx="104775" cy="76153"/>
            </a:xfrm>
            <a:custGeom>
              <a:avLst/>
              <a:gdLst>
                <a:gd name="connsiteX0" fmla="*/ 104775 w 104775"/>
                <a:gd name="connsiteY0" fmla="*/ 76154 h 76153"/>
                <a:gd name="connsiteX1" fmla="*/ 0 w 104775"/>
                <a:gd name="connsiteY1" fmla="*/ 0 h 76153"/>
              </a:gdLst>
              <a:ahLst/>
              <a:cxnLst>
                <a:cxn ang="0">
                  <a:pos x="connsiteX0" y="connsiteY0"/>
                </a:cxn>
                <a:cxn ang="0">
                  <a:pos x="connsiteX1" y="connsiteY1"/>
                </a:cxn>
              </a:cxnLst>
              <a:rect l="l" t="t" r="r" b="b"/>
              <a:pathLst>
                <a:path w="104775" h="76153">
                  <a:moveTo>
                    <a:pt x="104775"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98" name="Freeform 2297">
              <a:extLst>
                <a:ext uri="{FF2B5EF4-FFF2-40B4-BE49-F238E27FC236}">
                  <a16:creationId xmlns:a16="http://schemas.microsoft.com/office/drawing/2014/main" id="{0C3AA25C-FFC5-BED8-DEE1-B9F06E80E646}"/>
                </a:ext>
              </a:extLst>
            </p:cNvPr>
            <p:cNvSpPr/>
            <p:nvPr/>
          </p:nvSpPr>
          <p:spPr>
            <a:xfrm>
              <a:off x="4918233" y="3836611"/>
              <a:ext cx="19050" cy="123749"/>
            </a:xfrm>
            <a:custGeom>
              <a:avLst/>
              <a:gdLst>
                <a:gd name="connsiteX0" fmla="*/ 19050 w 19050"/>
                <a:gd name="connsiteY0" fmla="*/ 123750 h 123749"/>
                <a:gd name="connsiteX1" fmla="*/ 0 w 19050"/>
                <a:gd name="connsiteY1" fmla="*/ 0 h 123749"/>
              </a:gdLst>
              <a:ahLst/>
              <a:cxnLst>
                <a:cxn ang="0">
                  <a:pos x="connsiteX0" y="connsiteY0"/>
                </a:cxn>
                <a:cxn ang="0">
                  <a:pos x="connsiteX1" y="connsiteY1"/>
                </a:cxn>
              </a:cxnLst>
              <a:rect l="l" t="t" r="r" b="b"/>
              <a:pathLst>
                <a:path w="19050" h="123749">
                  <a:moveTo>
                    <a:pt x="19050" y="12375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299" name="Freeform 2298">
              <a:extLst>
                <a:ext uri="{FF2B5EF4-FFF2-40B4-BE49-F238E27FC236}">
                  <a16:creationId xmlns:a16="http://schemas.microsoft.com/office/drawing/2014/main" id="{A0939576-8F3F-23FD-3E4A-3212A7BAAA69}"/>
                </a:ext>
              </a:extLst>
            </p:cNvPr>
            <p:cNvSpPr/>
            <p:nvPr/>
          </p:nvSpPr>
          <p:spPr>
            <a:xfrm>
              <a:off x="4918233" y="3836611"/>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00" name="Freeform 2299">
              <a:extLst>
                <a:ext uri="{FF2B5EF4-FFF2-40B4-BE49-F238E27FC236}">
                  <a16:creationId xmlns:a16="http://schemas.microsoft.com/office/drawing/2014/main" id="{70C47E26-5882-C9C3-DD34-E0A791B8FBC3}"/>
                </a:ext>
              </a:extLst>
            </p:cNvPr>
            <p:cNvSpPr/>
            <p:nvPr/>
          </p:nvSpPr>
          <p:spPr>
            <a:xfrm>
              <a:off x="4927758" y="3817573"/>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01" name="Freeform 2300">
              <a:extLst>
                <a:ext uri="{FF2B5EF4-FFF2-40B4-BE49-F238E27FC236}">
                  <a16:creationId xmlns:a16="http://schemas.microsoft.com/office/drawing/2014/main" id="{2F1AAFAB-4CBD-1E20-9390-929841DA2ED0}"/>
                </a:ext>
              </a:extLst>
            </p:cNvPr>
            <p:cNvSpPr/>
            <p:nvPr/>
          </p:nvSpPr>
          <p:spPr>
            <a:xfrm>
              <a:off x="4908708" y="3808054"/>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02" name="Freeform 2301">
              <a:extLst>
                <a:ext uri="{FF2B5EF4-FFF2-40B4-BE49-F238E27FC236}">
                  <a16:creationId xmlns:a16="http://schemas.microsoft.com/office/drawing/2014/main" id="{9C84C286-D98B-9BDB-2809-61EE2D1A51A5}"/>
                </a:ext>
              </a:extLst>
            </p:cNvPr>
            <p:cNvSpPr/>
            <p:nvPr/>
          </p:nvSpPr>
          <p:spPr>
            <a:xfrm>
              <a:off x="4908708" y="3769977"/>
              <a:ext cx="19050" cy="38076"/>
            </a:xfrm>
            <a:custGeom>
              <a:avLst/>
              <a:gdLst>
                <a:gd name="connsiteX0" fmla="*/ 0 w 19050"/>
                <a:gd name="connsiteY0" fmla="*/ 38077 h 38076"/>
                <a:gd name="connsiteX1" fmla="*/ 19050 w 19050"/>
                <a:gd name="connsiteY1" fmla="*/ 0 h 38076"/>
              </a:gdLst>
              <a:ahLst/>
              <a:cxnLst>
                <a:cxn ang="0">
                  <a:pos x="connsiteX0" y="connsiteY0"/>
                </a:cxn>
                <a:cxn ang="0">
                  <a:pos x="connsiteX1" y="connsiteY1"/>
                </a:cxn>
              </a:cxnLst>
              <a:rect l="l" t="t" r="r" b="b"/>
              <a:pathLst>
                <a:path w="19050" h="38076">
                  <a:moveTo>
                    <a:pt x="0" y="38077"/>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03" name="Freeform 2302">
              <a:extLst>
                <a:ext uri="{FF2B5EF4-FFF2-40B4-BE49-F238E27FC236}">
                  <a16:creationId xmlns:a16="http://schemas.microsoft.com/office/drawing/2014/main" id="{5C399ED5-E77B-F6AC-7610-A468AA677F0C}"/>
                </a:ext>
              </a:extLst>
            </p:cNvPr>
            <p:cNvSpPr/>
            <p:nvPr/>
          </p:nvSpPr>
          <p:spPr>
            <a:xfrm>
              <a:off x="4927758" y="3769977"/>
              <a:ext cx="19050" cy="28557"/>
            </a:xfrm>
            <a:custGeom>
              <a:avLst/>
              <a:gdLst>
                <a:gd name="connsiteX0" fmla="*/ 0 w 19050"/>
                <a:gd name="connsiteY0" fmla="*/ 0 h 28557"/>
                <a:gd name="connsiteX1" fmla="*/ 19050 w 19050"/>
                <a:gd name="connsiteY1" fmla="*/ 28558 h 28557"/>
              </a:gdLst>
              <a:ahLst/>
              <a:cxnLst>
                <a:cxn ang="0">
                  <a:pos x="connsiteX0" y="connsiteY0"/>
                </a:cxn>
                <a:cxn ang="0">
                  <a:pos x="connsiteX1" y="connsiteY1"/>
                </a:cxn>
              </a:cxnLst>
              <a:rect l="l" t="t" r="r" b="b"/>
              <a:pathLst>
                <a:path w="19050" h="28557">
                  <a:moveTo>
                    <a:pt x="0" y="0"/>
                  </a:moveTo>
                  <a:lnTo>
                    <a:pt x="1905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04" name="Freeform 2303">
              <a:extLst>
                <a:ext uri="{FF2B5EF4-FFF2-40B4-BE49-F238E27FC236}">
                  <a16:creationId xmlns:a16="http://schemas.microsoft.com/office/drawing/2014/main" id="{D102C9BF-8B5B-9CDB-8950-408446BFEA9B}"/>
                </a:ext>
              </a:extLst>
            </p:cNvPr>
            <p:cNvSpPr/>
            <p:nvPr/>
          </p:nvSpPr>
          <p:spPr>
            <a:xfrm>
              <a:off x="4946808" y="3779496"/>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05" name="Freeform 2304">
              <a:extLst>
                <a:ext uri="{FF2B5EF4-FFF2-40B4-BE49-F238E27FC236}">
                  <a16:creationId xmlns:a16="http://schemas.microsoft.com/office/drawing/2014/main" id="{3368C6F4-1109-EFAC-397B-97FA4940B65B}"/>
                </a:ext>
              </a:extLst>
            </p:cNvPr>
            <p:cNvSpPr/>
            <p:nvPr/>
          </p:nvSpPr>
          <p:spPr>
            <a:xfrm>
              <a:off x="4965858" y="3684304"/>
              <a:ext cx="28575" cy="95191"/>
            </a:xfrm>
            <a:custGeom>
              <a:avLst/>
              <a:gdLst>
                <a:gd name="connsiteX0" fmla="*/ 0 w 28575"/>
                <a:gd name="connsiteY0" fmla="*/ 95192 h 95191"/>
                <a:gd name="connsiteX1" fmla="*/ 28575 w 28575"/>
                <a:gd name="connsiteY1" fmla="*/ 0 h 95191"/>
              </a:gdLst>
              <a:ahLst/>
              <a:cxnLst>
                <a:cxn ang="0">
                  <a:pos x="connsiteX0" y="connsiteY0"/>
                </a:cxn>
                <a:cxn ang="0">
                  <a:pos x="connsiteX1" y="connsiteY1"/>
                </a:cxn>
              </a:cxnLst>
              <a:rect l="l" t="t" r="r" b="b"/>
              <a:pathLst>
                <a:path w="28575" h="95191">
                  <a:moveTo>
                    <a:pt x="0" y="95192"/>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06" name="Freeform 2305">
              <a:extLst>
                <a:ext uri="{FF2B5EF4-FFF2-40B4-BE49-F238E27FC236}">
                  <a16:creationId xmlns:a16="http://schemas.microsoft.com/office/drawing/2014/main" id="{B2445A91-5EB7-98DB-E125-217A56CBF8F9}"/>
                </a:ext>
              </a:extLst>
            </p:cNvPr>
            <p:cNvSpPr/>
            <p:nvPr/>
          </p:nvSpPr>
          <p:spPr>
            <a:xfrm>
              <a:off x="4984908" y="3655747"/>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07" name="Freeform 2306">
              <a:extLst>
                <a:ext uri="{FF2B5EF4-FFF2-40B4-BE49-F238E27FC236}">
                  <a16:creationId xmlns:a16="http://schemas.microsoft.com/office/drawing/2014/main" id="{626BC6C8-7817-E9F1-8FE8-05DA3BD2C0E1}"/>
                </a:ext>
              </a:extLst>
            </p:cNvPr>
            <p:cNvSpPr/>
            <p:nvPr/>
          </p:nvSpPr>
          <p:spPr>
            <a:xfrm>
              <a:off x="4984908" y="3627189"/>
              <a:ext cx="28575" cy="28557"/>
            </a:xfrm>
            <a:custGeom>
              <a:avLst/>
              <a:gdLst>
                <a:gd name="connsiteX0" fmla="*/ 0 w 28575"/>
                <a:gd name="connsiteY0" fmla="*/ 28558 h 28557"/>
                <a:gd name="connsiteX1" fmla="*/ 28575 w 28575"/>
                <a:gd name="connsiteY1" fmla="*/ 0 h 28557"/>
              </a:gdLst>
              <a:ahLst/>
              <a:cxnLst>
                <a:cxn ang="0">
                  <a:pos x="connsiteX0" y="connsiteY0"/>
                </a:cxn>
                <a:cxn ang="0">
                  <a:pos x="connsiteX1" y="connsiteY1"/>
                </a:cxn>
              </a:cxnLst>
              <a:rect l="l" t="t" r="r" b="b"/>
              <a:pathLst>
                <a:path w="28575" h="28557">
                  <a:moveTo>
                    <a:pt x="0" y="2855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08" name="Freeform 2307">
              <a:extLst>
                <a:ext uri="{FF2B5EF4-FFF2-40B4-BE49-F238E27FC236}">
                  <a16:creationId xmlns:a16="http://schemas.microsoft.com/office/drawing/2014/main" id="{8A4BFD2F-8006-DD09-416B-9ACE23A5E54B}"/>
                </a:ext>
              </a:extLst>
            </p:cNvPr>
            <p:cNvSpPr/>
            <p:nvPr/>
          </p:nvSpPr>
          <p:spPr>
            <a:xfrm>
              <a:off x="5013483" y="3627189"/>
              <a:ext cx="38100" cy="9519"/>
            </a:xfrm>
            <a:custGeom>
              <a:avLst/>
              <a:gdLst>
                <a:gd name="connsiteX0" fmla="*/ 0 w 38100"/>
                <a:gd name="connsiteY0" fmla="*/ 0 h 9519"/>
                <a:gd name="connsiteX1" fmla="*/ 38100 w 38100"/>
                <a:gd name="connsiteY1" fmla="*/ 0 h 9519"/>
              </a:gdLst>
              <a:ahLst/>
              <a:cxnLst>
                <a:cxn ang="0">
                  <a:pos x="connsiteX0" y="connsiteY0"/>
                </a:cxn>
                <a:cxn ang="0">
                  <a:pos x="connsiteX1" y="connsiteY1"/>
                </a:cxn>
              </a:cxnLst>
              <a:rect l="l" t="t" r="r" b="b"/>
              <a:pathLst>
                <a:path w="38100" h="9519">
                  <a:moveTo>
                    <a:pt x="0" y="0"/>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09" name="Freeform 2308">
              <a:extLst>
                <a:ext uri="{FF2B5EF4-FFF2-40B4-BE49-F238E27FC236}">
                  <a16:creationId xmlns:a16="http://schemas.microsoft.com/office/drawing/2014/main" id="{60DD5C45-EC16-070B-64BF-A8ABEC0A61B2}"/>
                </a:ext>
              </a:extLst>
            </p:cNvPr>
            <p:cNvSpPr/>
            <p:nvPr/>
          </p:nvSpPr>
          <p:spPr>
            <a:xfrm>
              <a:off x="5051583" y="3627189"/>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10" name="Freeform 2309">
              <a:extLst>
                <a:ext uri="{FF2B5EF4-FFF2-40B4-BE49-F238E27FC236}">
                  <a16:creationId xmlns:a16="http://schemas.microsoft.com/office/drawing/2014/main" id="{3477BB05-3238-FEE4-6EF6-BF4EAED354E7}"/>
                </a:ext>
              </a:extLst>
            </p:cNvPr>
            <p:cNvSpPr/>
            <p:nvPr/>
          </p:nvSpPr>
          <p:spPr>
            <a:xfrm>
              <a:off x="5051583" y="3636708"/>
              <a:ext cx="9525" cy="28557"/>
            </a:xfrm>
            <a:custGeom>
              <a:avLst/>
              <a:gdLst>
                <a:gd name="connsiteX0" fmla="*/ 0 w 9525"/>
                <a:gd name="connsiteY0" fmla="*/ 0 h 28557"/>
                <a:gd name="connsiteX1" fmla="*/ 9525 w 9525"/>
                <a:gd name="connsiteY1" fmla="*/ 28558 h 28557"/>
              </a:gdLst>
              <a:ahLst/>
              <a:cxnLst>
                <a:cxn ang="0">
                  <a:pos x="connsiteX0" y="connsiteY0"/>
                </a:cxn>
                <a:cxn ang="0">
                  <a:pos x="connsiteX1" y="connsiteY1"/>
                </a:cxn>
              </a:cxnLst>
              <a:rect l="l" t="t" r="r" b="b"/>
              <a:pathLst>
                <a:path w="9525" h="28557">
                  <a:moveTo>
                    <a:pt x="0" y="0"/>
                  </a:moveTo>
                  <a:lnTo>
                    <a:pt x="95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11" name="Freeform 2310">
              <a:extLst>
                <a:ext uri="{FF2B5EF4-FFF2-40B4-BE49-F238E27FC236}">
                  <a16:creationId xmlns:a16="http://schemas.microsoft.com/office/drawing/2014/main" id="{49188E62-CA36-E9BC-99B3-251A9B6B3EC8}"/>
                </a:ext>
              </a:extLst>
            </p:cNvPr>
            <p:cNvSpPr/>
            <p:nvPr/>
          </p:nvSpPr>
          <p:spPr>
            <a:xfrm>
              <a:off x="5061108" y="3665266"/>
              <a:ext cx="76200" cy="47595"/>
            </a:xfrm>
            <a:custGeom>
              <a:avLst/>
              <a:gdLst>
                <a:gd name="connsiteX0" fmla="*/ 0 w 76200"/>
                <a:gd name="connsiteY0" fmla="*/ 0 h 47595"/>
                <a:gd name="connsiteX1" fmla="*/ 76200 w 76200"/>
                <a:gd name="connsiteY1" fmla="*/ 47596 h 47595"/>
              </a:gdLst>
              <a:ahLst/>
              <a:cxnLst>
                <a:cxn ang="0">
                  <a:pos x="connsiteX0" y="connsiteY0"/>
                </a:cxn>
                <a:cxn ang="0">
                  <a:pos x="connsiteX1" y="connsiteY1"/>
                </a:cxn>
              </a:cxnLst>
              <a:rect l="l" t="t" r="r" b="b"/>
              <a:pathLst>
                <a:path w="76200" h="47595">
                  <a:moveTo>
                    <a:pt x="0" y="0"/>
                  </a:moveTo>
                  <a:lnTo>
                    <a:pt x="7620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12" name="Freeform 2311">
              <a:extLst>
                <a:ext uri="{FF2B5EF4-FFF2-40B4-BE49-F238E27FC236}">
                  <a16:creationId xmlns:a16="http://schemas.microsoft.com/office/drawing/2014/main" id="{E27967DF-9786-E7D6-CD7D-D5AAD0C486A4}"/>
                </a:ext>
              </a:extLst>
            </p:cNvPr>
            <p:cNvSpPr/>
            <p:nvPr/>
          </p:nvSpPr>
          <p:spPr>
            <a:xfrm>
              <a:off x="5127783" y="3712862"/>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13" name="Freeform 2312">
              <a:extLst>
                <a:ext uri="{FF2B5EF4-FFF2-40B4-BE49-F238E27FC236}">
                  <a16:creationId xmlns:a16="http://schemas.microsoft.com/office/drawing/2014/main" id="{A8929E64-8894-8392-076F-46ADA6ED1E4B}"/>
                </a:ext>
              </a:extLst>
            </p:cNvPr>
            <p:cNvSpPr/>
            <p:nvPr/>
          </p:nvSpPr>
          <p:spPr>
            <a:xfrm>
              <a:off x="5127783" y="3750939"/>
              <a:ext cx="57150" cy="19038"/>
            </a:xfrm>
            <a:custGeom>
              <a:avLst/>
              <a:gdLst>
                <a:gd name="connsiteX0" fmla="*/ 0 w 57150"/>
                <a:gd name="connsiteY0" fmla="*/ 0 h 19038"/>
                <a:gd name="connsiteX1" fmla="*/ 57150 w 57150"/>
                <a:gd name="connsiteY1" fmla="*/ 19038 h 19038"/>
              </a:gdLst>
              <a:ahLst/>
              <a:cxnLst>
                <a:cxn ang="0">
                  <a:pos x="connsiteX0" y="connsiteY0"/>
                </a:cxn>
                <a:cxn ang="0">
                  <a:pos x="connsiteX1" y="connsiteY1"/>
                </a:cxn>
              </a:cxnLst>
              <a:rect l="l" t="t" r="r" b="b"/>
              <a:pathLst>
                <a:path w="57150" h="19038">
                  <a:moveTo>
                    <a:pt x="0" y="0"/>
                  </a:moveTo>
                  <a:lnTo>
                    <a:pt x="571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14" name="Freeform 2313">
              <a:extLst>
                <a:ext uri="{FF2B5EF4-FFF2-40B4-BE49-F238E27FC236}">
                  <a16:creationId xmlns:a16="http://schemas.microsoft.com/office/drawing/2014/main" id="{4C457FC3-7357-714C-2129-54A5D9663968}"/>
                </a:ext>
              </a:extLst>
            </p:cNvPr>
            <p:cNvSpPr/>
            <p:nvPr/>
          </p:nvSpPr>
          <p:spPr>
            <a:xfrm>
              <a:off x="5184933" y="3769977"/>
              <a:ext cx="19050" cy="85672"/>
            </a:xfrm>
            <a:custGeom>
              <a:avLst/>
              <a:gdLst>
                <a:gd name="connsiteX0" fmla="*/ 0 w 19050"/>
                <a:gd name="connsiteY0" fmla="*/ 0 h 85672"/>
                <a:gd name="connsiteX1" fmla="*/ 19050 w 19050"/>
                <a:gd name="connsiteY1" fmla="*/ 85673 h 85672"/>
              </a:gdLst>
              <a:ahLst/>
              <a:cxnLst>
                <a:cxn ang="0">
                  <a:pos x="connsiteX0" y="connsiteY0"/>
                </a:cxn>
                <a:cxn ang="0">
                  <a:pos x="connsiteX1" y="connsiteY1"/>
                </a:cxn>
              </a:cxnLst>
              <a:rect l="l" t="t" r="r" b="b"/>
              <a:pathLst>
                <a:path w="19050" h="85672">
                  <a:moveTo>
                    <a:pt x="0" y="0"/>
                  </a:moveTo>
                  <a:lnTo>
                    <a:pt x="19050" y="8567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15" name="Freeform 2314">
              <a:extLst>
                <a:ext uri="{FF2B5EF4-FFF2-40B4-BE49-F238E27FC236}">
                  <a16:creationId xmlns:a16="http://schemas.microsoft.com/office/drawing/2014/main" id="{772AAC71-88A5-4468-FD73-AC703B895009}"/>
                </a:ext>
              </a:extLst>
            </p:cNvPr>
            <p:cNvSpPr/>
            <p:nvPr/>
          </p:nvSpPr>
          <p:spPr>
            <a:xfrm>
              <a:off x="5203983" y="3846131"/>
              <a:ext cx="28575" cy="9519"/>
            </a:xfrm>
            <a:custGeom>
              <a:avLst/>
              <a:gdLst>
                <a:gd name="connsiteX0" fmla="*/ 0 w 28575"/>
                <a:gd name="connsiteY0" fmla="*/ 9519 h 9519"/>
                <a:gd name="connsiteX1" fmla="*/ 28575 w 28575"/>
                <a:gd name="connsiteY1" fmla="*/ 0 h 9519"/>
              </a:gdLst>
              <a:ahLst/>
              <a:cxnLst>
                <a:cxn ang="0">
                  <a:pos x="connsiteX0" y="connsiteY0"/>
                </a:cxn>
                <a:cxn ang="0">
                  <a:pos x="connsiteX1" y="connsiteY1"/>
                </a:cxn>
              </a:cxnLst>
              <a:rect l="l" t="t" r="r" b="b"/>
              <a:pathLst>
                <a:path w="28575" h="9519">
                  <a:moveTo>
                    <a:pt x="0" y="9519"/>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16" name="Freeform 2315">
              <a:extLst>
                <a:ext uri="{FF2B5EF4-FFF2-40B4-BE49-F238E27FC236}">
                  <a16:creationId xmlns:a16="http://schemas.microsoft.com/office/drawing/2014/main" id="{704B71B1-F8A7-3DC0-52F9-0A851FB58A0A}"/>
                </a:ext>
              </a:extLst>
            </p:cNvPr>
            <p:cNvSpPr/>
            <p:nvPr/>
          </p:nvSpPr>
          <p:spPr>
            <a:xfrm>
              <a:off x="5232558" y="3846131"/>
              <a:ext cx="85725" cy="104711"/>
            </a:xfrm>
            <a:custGeom>
              <a:avLst/>
              <a:gdLst>
                <a:gd name="connsiteX0" fmla="*/ 0 w 85725"/>
                <a:gd name="connsiteY0" fmla="*/ 0 h 104711"/>
                <a:gd name="connsiteX1" fmla="*/ 85725 w 85725"/>
                <a:gd name="connsiteY1" fmla="*/ 104711 h 104711"/>
              </a:gdLst>
              <a:ahLst/>
              <a:cxnLst>
                <a:cxn ang="0">
                  <a:pos x="connsiteX0" y="connsiteY0"/>
                </a:cxn>
                <a:cxn ang="0">
                  <a:pos x="connsiteX1" y="connsiteY1"/>
                </a:cxn>
              </a:cxnLst>
              <a:rect l="l" t="t" r="r" b="b"/>
              <a:pathLst>
                <a:path w="85725" h="104711">
                  <a:moveTo>
                    <a:pt x="0" y="0"/>
                  </a:moveTo>
                  <a:lnTo>
                    <a:pt x="85725"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17" name="Freeform 2316">
              <a:extLst>
                <a:ext uri="{FF2B5EF4-FFF2-40B4-BE49-F238E27FC236}">
                  <a16:creationId xmlns:a16="http://schemas.microsoft.com/office/drawing/2014/main" id="{074F3B98-23E0-1049-7161-8C4F4C348B5B}"/>
                </a:ext>
              </a:extLst>
            </p:cNvPr>
            <p:cNvSpPr/>
            <p:nvPr/>
          </p:nvSpPr>
          <p:spPr>
            <a:xfrm>
              <a:off x="5318283" y="3950842"/>
              <a:ext cx="9525" cy="28557"/>
            </a:xfrm>
            <a:custGeom>
              <a:avLst/>
              <a:gdLst>
                <a:gd name="connsiteX0" fmla="*/ 0 w 9525"/>
                <a:gd name="connsiteY0" fmla="*/ 0 h 28557"/>
                <a:gd name="connsiteX1" fmla="*/ 9525 w 9525"/>
                <a:gd name="connsiteY1" fmla="*/ 28558 h 28557"/>
              </a:gdLst>
              <a:ahLst/>
              <a:cxnLst>
                <a:cxn ang="0">
                  <a:pos x="connsiteX0" y="connsiteY0"/>
                </a:cxn>
                <a:cxn ang="0">
                  <a:pos x="connsiteX1" y="connsiteY1"/>
                </a:cxn>
              </a:cxnLst>
              <a:rect l="l" t="t" r="r" b="b"/>
              <a:pathLst>
                <a:path w="9525" h="28557">
                  <a:moveTo>
                    <a:pt x="0" y="0"/>
                  </a:moveTo>
                  <a:lnTo>
                    <a:pt x="95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18" name="Freeform 2317">
              <a:extLst>
                <a:ext uri="{FF2B5EF4-FFF2-40B4-BE49-F238E27FC236}">
                  <a16:creationId xmlns:a16="http://schemas.microsoft.com/office/drawing/2014/main" id="{8B91111A-F54A-8860-8EC6-C03E6AC4DCE8}"/>
                </a:ext>
              </a:extLst>
            </p:cNvPr>
            <p:cNvSpPr/>
            <p:nvPr/>
          </p:nvSpPr>
          <p:spPr>
            <a:xfrm>
              <a:off x="5327808" y="3960361"/>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19" name="Freeform 2318">
              <a:extLst>
                <a:ext uri="{FF2B5EF4-FFF2-40B4-BE49-F238E27FC236}">
                  <a16:creationId xmlns:a16="http://schemas.microsoft.com/office/drawing/2014/main" id="{271D13EE-5595-1ADC-D4C7-E0EA857F2F8F}"/>
                </a:ext>
              </a:extLst>
            </p:cNvPr>
            <p:cNvSpPr/>
            <p:nvPr/>
          </p:nvSpPr>
          <p:spPr>
            <a:xfrm>
              <a:off x="5346858" y="3960361"/>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20" name="Freeform 2319">
              <a:extLst>
                <a:ext uri="{FF2B5EF4-FFF2-40B4-BE49-F238E27FC236}">
                  <a16:creationId xmlns:a16="http://schemas.microsoft.com/office/drawing/2014/main" id="{DEA027E9-F5B7-189B-A079-24DE72A83952}"/>
                </a:ext>
              </a:extLst>
            </p:cNvPr>
            <p:cNvSpPr/>
            <p:nvPr/>
          </p:nvSpPr>
          <p:spPr>
            <a:xfrm>
              <a:off x="5356383" y="3950842"/>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21" name="Freeform 2320">
              <a:extLst>
                <a:ext uri="{FF2B5EF4-FFF2-40B4-BE49-F238E27FC236}">
                  <a16:creationId xmlns:a16="http://schemas.microsoft.com/office/drawing/2014/main" id="{B624E60A-D3B9-B288-86AB-9D3234B0E4E4}"/>
                </a:ext>
              </a:extLst>
            </p:cNvPr>
            <p:cNvSpPr/>
            <p:nvPr/>
          </p:nvSpPr>
          <p:spPr>
            <a:xfrm>
              <a:off x="5375433" y="3950842"/>
              <a:ext cx="85725" cy="66634"/>
            </a:xfrm>
            <a:custGeom>
              <a:avLst/>
              <a:gdLst>
                <a:gd name="connsiteX0" fmla="*/ 0 w 85725"/>
                <a:gd name="connsiteY0" fmla="*/ 0 h 66634"/>
                <a:gd name="connsiteX1" fmla="*/ 85725 w 85725"/>
                <a:gd name="connsiteY1" fmla="*/ 66634 h 66634"/>
              </a:gdLst>
              <a:ahLst/>
              <a:cxnLst>
                <a:cxn ang="0">
                  <a:pos x="connsiteX0" y="connsiteY0"/>
                </a:cxn>
                <a:cxn ang="0">
                  <a:pos x="connsiteX1" y="connsiteY1"/>
                </a:cxn>
              </a:cxnLst>
              <a:rect l="l" t="t" r="r" b="b"/>
              <a:pathLst>
                <a:path w="85725" h="66634">
                  <a:moveTo>
                    <a:pt x="0" y="0"/>
                  </a:moveTo>
                  <a:lnTo>
                    <a:pt x="85725"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22" name="Freeform 2321">
              <a:extLst>
                <a:ext uri="{FF2B5EF4-FFF2-40B4-BE49-F238E27FC236}">
                  <a16:creationId xmlns:a16="http://schemas.microsoft.com/office/drawing/2014/main" id="{9D0454A1-109C-38AB-2902-D019DB21F74E}"/>
                </a:ext>
              </a:extLst>
            </p:cNvPr>
            <p:cNvSpPr/>
            <p:nvPr/>
          </p:nvSpPr>
          <p:spPr>
            <a:xfrm>
              <a:off x="5461158" y="3979399"/>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23" name="Freeform 2322">
              <a:extLst>
                <a:ext uri="{FF2B5EF4-FFF2-40B4-BE49-F238E27FC236}">
                  <a16:creationId xmlns:a16="http://schemas.microsoft.com/office/drawing/2014/main" id="{208D39CB-0E65-FB35-5614-A5940373B95B}"/>
                </a:ext>
              </a:extLst>
            </p:cNvPr>
            <p:cNvSpPr/>
            <p:nvPr/>
          </p:nvSpPr>
          <p:spPr>
            <a:xfrm>
              <a:off x="5442108" y="3960361"/>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24" name="Freeform 2323">
              <a:extLst>
                <a:ext uri="{FF2B5EF4-FFF2-40B4-BE49-F238E27FC236}">
                  <a16:creationId xmlns:a16="http://schemas.microsoft.com/office/drawing/2014/main" id="{53F03EF1-99D3-C73F-80E5-E1DB3B3BE7D6}"/>
                </a:ext>
              </a:extLst>
            </p:cNvPr>
            <p:cNvSpPr/>
            <p:nvPr/>
          </p:nvSpPr>
          <p:spPr>
            <a:xfrm>
              <a:off x="5442108" y="3960361"/>
              <a:ext cx="38100" cy="19038"/>
            </a:xfrm>
            <a:custGeom>
              <a:avLst/>
              <a:gdLst>
                <a:gd name="connsiteX0" fmla="*/ 0 w 38100"/>
                <a:gd name="connsiteY0" fmla="*/ 0 h 19038"/>
                <a:gd name="connsiteX1" fmla="*/ 38100 w 38100"/>
                <a:gd name="connsiteY1" fmla="*/ 19038 h 19038"/>
              </a:gdLst>
              <a:ahLst/>
              <a:cxnLst>
                <a:cxn ang="0">
                  <a:pos x="connsiteX0" y="connsiteY0"/>
                </a:cxn>
                <a:cxn ang="0">
                  <a:pos x="connsiteX1" y="connsiteY1"/>
                </a:cxn>
              </a:cxnLst>
              <a:rect l="l" t="t" r="r" b="b"/>
              <a:pathLst>
                <a:path w="38100" h="19038">
                  <a:moveTo>
                    <a:pt x="0" y="0"/>
                  </a:moveTo>
                  <a:lnTo>
                    <a:pt x="3810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25" name="Freeform 2324">
              <a:extLst>
                <a:ext uri="{FF2B5EF4-FFF2-40B4-BE49-F238E27FC236}">
                  <a16:creationId xmlns:a16="http://schemas.microsoft.com/office/drawing/2014/main" id="{6E1AB5C8-8378-C3D8-7B40-96E6004C0E49}"/>
                </a:ext>
              </a:extLst>
            </p:cNvPr>
            <p:cNvSpPr/>
            <p:nvPr/>
          </p:nvSpPr>
          <p:spPr>
            <a:xfrm>
              <a:off x="5480208" y="3979399"/>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26" name="Freeform 2325">
              <a:extLst>
                <a:ext uri="{FF2B5EF4-FFF2-40B4-BE49-F238E27FC236}">
                  <a16:creationId xmlns:a16="http://schemas.microsoft.com/office/drawing/2014/main" id="{420CFEFA-FADC-BA9D-51DC-1929EE08F960}"/>
                </a:ext>
              </a:extLst>
            </p:cNvPr>
            <p:cNvSpPr/>
            <p:nvPr/>
          </p:nvSpPr>
          <p:spPr>
            <a:xfrm>
              <a:off x="5480208" y="4017476"/>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27" name="Freeform 2326">
              <a:extLst>
                <a:ext uri="{FF2B5EF4-FFF2-40B4-BE49-F238E27FC236}">
                  <a16:creationId xmlns:a16="http://schemas.microsoft.com/office/drawing/2014/main" id="{50E93543-C50A-D1B3-FB4B-8A3DB51989CB}"/>
                </a:ext>
              </a:extLst>
            </p:cNvPr>
            <p:cNvSpPr/>
            <p:nvPr/>
          </p:nvSpPr>
          <p:spPr>
            <a:xfrm>
              <a:off x="5480208" y="4036515"/>
              <a:ext cx="9525" cy="28557"/>
            </a:xfrm>
            <a:custGeom>
              <a:avLst/>
              <a:gdLst>
                <a:gd name="connsiteX0" fmla="*/ 0 w 9525"/>
                <a:gd name="connsiteY0" fmla="*/ 0 h 28557"/>
                <a:gd name="connsiteX1" fmla="*/ 9525 w 9525"/>
                <a:gd name="connsiteY1" fmla="*/ 28558 h 28557"/>
              </a:gdLst>
              <a:ahLst/>
              <a:cxnLst>
                <a:cxn ang="0">
                  <a:pos x="connsiteX0" y="connsiteY0"/>
                </a:cxn>
                <a:cxn ang="0">
                  <a:pos x="connsiteX1" y="connsiteY1"/>
                </a:cxn>
              </a:cxnLst>
              <a:rect l="l" t="t" r="r" b="b"/>
              <a:pathLst>
                <a:path w="9525" h="28557">
                  <a:moveTo>
                    <a:pt x="0" y="0"/>
                  </a:moveTo>
                  <a:lnTo>
                    <a:pt x="95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28" name="Freeform 2327">
              <a:extLst>
                <a:ext uri="{FF2B5EF4-FFF2-40B4-BE49-F238E27FC236}">
                  <a16:creationId xmlns:a16="http://schemas.microsoft.com/office/drawing/2014/main" id="{9A9EA664-6ED9-6B9F-2B92-D3F83E2336BC}"/>
                </a:ext>
              </a:extLst>
            </p:cNvPr>
            <p:cNvSpPr/>
            <p:nvPr/>
          </p:nvSpPr>
          <p:spPr>
            <a:xfrm>
              <a:off x="5489733" y="4065072"/>
              <a:ext cx="28575" cy="9519"/>
            </a:xfrm>
            <a:custGeom>
              <a:avLst/>
              <a:gdLst>
                <a:gd name="connsiteX0" fmla="*/ 0 w 28575"/>
                <a:gd name="connsiteY0" fmla="*/ 0 h 9519"/>
                <a:gd name="connsiteX1" fmla="*/ 28575 w 28575"/>
                <a:gd name="connsiteY1" fmla="*/ 9519 h 9519"/>
              </a:gdLst>
              <a:ahLst/>
              <a:cxnLst>
                <a:cxn ang="0">
                  <a:pos x="connsiteX0" y="connsiteY0"/>
                </a:cxn>
                <a:cxn ang="0">
                  <a:pos x="connsiteX1" y="connsiteY1"/>
                </a:cxn>
              </a:cxnLst>
              <a:rect l="l" t="t" r="r" b="b"/>
              <a:pathLst>
                <a:path w="28575" h="9519">
                  <a:moveTo>
                    <a:pt x="0" y="0"/>
                  </a:moveTo>
                  <a:lnTo>
                    <a:pt x="285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29" name="Freeform 2328">
              <a:extLst>
                <a:ext uri="{FF2B5EF4-FFF2-40B4-BE49-F238E27FC236}">
                  <a16:creationId xmlns:a16="http://schemas.microsoft.com/office/drawing/2014/main" id="{E63DCBF9-1FCE-A551-259E-CE574FCD4108}"/>
                </a:ext>
              </a:extLst>
            </p:cNvPr>
            <p:cNvSpPr/>
            <p:nvPr/>
          </p:nvSpPr>
          <p:spPr>
            <a:xfrm>
              <a:off x="5518308" y="4074591"/>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30" name="Freeform 2329">
              <a:extLst>
                <a:ext uri="{FF2B5EF4-FFF2-40B4-BE49-F238E27FC236}">
                  <a16:creationId xmlns:a16="http://schemas.microsoft.com/office/drawing/2014/main" id="{04AC2440-AE10-51DC-C6E5-0641167B760F}"/>
                </a:ext>
              </a:extLst>
            </p:cNvPr>
            <p:cNvSpPr/>
            <p:nvPr/>
          </p:nvSpPr>
          <p:spPr>
            <a:xfrm>
              <a:off x="5518308" y="4084111"/>
              <a:ext cx="66675" cy="57115"/>
            </a:xfrm>
            <a:custGeom>
              <a:avLst/>
              <a:gdLst>
                <a:gd name="connsiteX0" fmla="*/ 0 w 66675"/>
                <a:gd name="connsiteY0" fmla="*/ 0 h 57115"/>
                <a:gd name="connsiteX1" fmla="*/ 66675 w 66675"/>
                <a:gd name="connsiteY1" fmla="*/ 57115 h 57115"/>
              </a:gdLst>
              <a:ahLst/>
              <a:cxnLst>
                <a:cxn ang="0">
                  <a:pos x="connsiteX0" y="connsiteY0"/>
                </a:cxn>
                <a:cxn ang="0">
                  <a:pos x="connsiteX1" y="connsiteY1"/>
                </a:cxn>
              </a:cxnLst>
              <a:rect l="l" t="t" r="r" b="b"/>
              <a:pathLst>
                <a:path w="66675" h="57115">
                  <a:moveTo>
                    <a:pt x="0" y="0"/>
                  </a:moveTo>
                  <a:lnTo>
                    <a:pt x="66675"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31" name="Freeform 2330">
              <a:extLst>
                <a:ext uri="{FF2B5EF4-FFF2-40B4-BE49-F238E27FC236}">
                  <a16:creationId xmlns:a16="http://schemas.microsoft.com/office/drawing/2014/main" id="{8F01E379-C1B0-836B-B581-471300D4E76F}"/>
                </a:ext>
              </a:extLst>
            </p:cNvPr>
            <p:cNvSpPr/>
            <p:nvPr/>
          </p:nvSpPr>
          <p:spPr>
            <a:xfrm>
              <a:off x="5584983" y="4141226"/>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32" name="Freeform 2331">
              <a:extLst>
                <a:ext uri="{FF2B5EF4-FFF2-40B4-BE49-F238E27FC236}">
                  <a16:creationId xmlns:a16="http://schemas.microsoft.com/office/drawing/2014/main" id="{5D158BD8-1434-9FEE-E888-570D3CD3517F}"/>
                </a:ext>
              </a:extLst>
            </p:cNvPr>
            <p:cNvSpPr/>
            <p:nvPr/>
          </p:nvSpPr>
          <p:spPr>
            <a:xfrm>
              <a:off x="5613558" y="4141226"/>
              <a:ext cx="28575" cy="38076"/>
            </a:xfrm>
            <a:custGeom>
              <a:avLst/>
              <a:gdLst>
                <a:gd name="connsiteX0" fmla="*/ 0 w 28575"/>
                <a:gd name="connsiteY0" fmla="*/ 0 h 38076"/>
                <a:gd name="connsiteX1" fmla="*/ 28575 w 28575"/>
                <a:gd name="connsiteY1" fmla="*/ 38077 h 38076"/>
              </a:gdLst>
              <a:ahLst/>
              <a:cxnLst>
                <a:cxn ang="0">
                  <a:pos x="connsiteX0" y="connsiteY0"/>
                </a:cxn>
                <a:cxn ang="0">
                  <a:pos x="connsiteX1" y="connsiteY1"/>
                </a:cxn>
              </a:cxnLst>
              <a:rect l="l" t="t" r="r" b="b"/>
              <a:pathLst>
                <a:path w="28575" h="38076">
                  <a:moveTo>
                    <a:pt x="0" y="0"/>
                  </a:moveTo>
                  <a:lnTo>
                    <a:pt x="2857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33" name="Freeform 2332">
              <a:extLst>
                <a:ext uri="{FF2B5EF4-FFF2-40B4-BE49-F238E27FC236}">
                  <a16:creationId xmlns:a16="http://schemas.microsoft.com/office/drawing/2014/main" id="{78A160BE-7005-A321-5EF5-87730B3B06AC}"/>
                </a:ext>
              </a:extLst>
            </p:cNvPr>
            <p:cNvSpPr/>
            <p:nvPr/>
          </p:nvSpPr>
          <p:spPr>
            <a:xfrm>
              <a:off x="5642133" y="4179302"/>
              <a:ext cx="28575" cy="9519"/>
            </a:xfrm>
            <a:custGeom>
              <a:avLst/>
              <a:gdLst>
                <a:gd name="connsiteX0" fmla="*/ 0 w 28575"/>
                <a:gd name="connsiteY0" fmla="*/ 0 h 9519"/>
                <a:gd name="connsiteX1" fmla="*/ 28575 w 28575"/>
                <a:gd name="connsiteY1" fmla="*/ 9519 h 9519"/>
              </a:gdLst>
              <a:ahLst/>
              <a:cxnLst>
                <a:cxn ang="0">
                  <a:pos x="connsiteX0" y="connsiteY0"/>
                </a:cxn>
                <a:cxn ang="0">
                  <a:pos x="connsiteX1" y="connsiteY1"/>
                </a:cxn>
              </a:cxnLst>
              <a:rect l="l" t="t" r="r" b="b"/>
              <a:pathLst>
                <a:path w="28575" h="9519">
                  <a:moveTo>
                    <a:pt x="0" y="0"/>
                  </a:moveTo>
                  <a:lnTo>
                    <a:pt x="285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34" name="Freeform 2333">
              <a:extLst>
                <a:ext uri="{FF2B5EF4-FFF2-40B4-BE49-F238E27FC236}">
                  <a16:creationId xmlns:a16="http://schemas.microsoft.com/office/drawing/2014/main" id="{87614841-AA61-EE6F-814E-497C8E752AAC}"/>
                </a:ext>
              </a:extLst>
            </p:cNvPr>
            <p:cNvSpPr/>
            <p:nvPr/>
          </p:nvSpPr>
          <p:spPr>
            <a:xfrm>
              <a:off x="5661183" y="4188822"/>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35" name="Freeform 2334">
              <a:extLst>
                <a:ext uri="{FF2B5EF4-FFF2-40B4-BE49-F238E27FC236}">
                  <a16:creationId xmlns:a16="http://schemas.microsoft.com/office/drawing/2014/main" id="{B591E439-A13A-5662-58C0-566FE7F202D6}"/>
                </a:ext>
              </a:extLst>
            </p:cNvPr>
            <p:cNvSpPr/>
            <p:nvPr/>
          </p:nvSpPr>
          <p:spPr>
            <a:xfrm>
              <a:off x="5661183" y="4207860"/>
              <a:ext cx="19050" cy="19038"/>
            </a:xfrm>
            <a:custGeom>
              <a:avLst/>
              <a:gdLst>
                <a:gd name="connsiteX0" fmla="*/ 0 w 19050"/>
                <a:gd name="connsiteY0" fmla="*/ 0 h 19038"/>
                <a:gd name="connsiteX1" fmla="*/ 19050 w 19050"/>
                <a:gd name="connsiteY1" fmla="*/ 19038 h 19038"/>
              </a:gdLst>
              <a:ahLst/>
              <a:cxnLst>
                <a:cxn ang="0">
                  <a:pos x="connsiteX0" y="connsiteY0"/>
                </a:cxn>
                <a:cxn ang="0">
                  <a:pos x="connsiteX1" y="connsiteY1"/>
                </a:cxn>
              </a:cxnLst>
              <a:rect l="l" t="t" r="r" b="b"/>
              <a:pathLst>
                <a:path w="19050" h="19038">
                  <a:moveTo>
                    <a:pt x="0" y="0"/>
                  </a:moveTo>
                  <a:lnTo>
                    <a:pt x="190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36" name="Freeform 2335">
              <a:extLst>
                <a:ext uri="{FF2B5EF4-FFF2-40B4-BE49-F238E27FC236}">
                  <a16:creationId xmlns:a16="http://schemas.microsoft.com/office/drawing/2014/main" id="{0767E9AF-3954-E1EB-B11A-AD3AFE16ED16}"/>
                </a:ext>
              </a:extLst>
            </p:cNvPr>
            <p:cNvSpPr/>
            <p:nvPr/>
          </p:nvSpPr>
          <p:spPr>
            <a:xfrm>
              <a:off x="5680233" y="4226898"/>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37" name="Freeform 2336">
              <a:extLst>
                <a:ext uri="{FF2B5EF4-FFF2-40B4-BE49-F238E27FC236}">
                  <a16:creationId xmlns:a16="http://schemas.microsoft.com/office/drawing/2014/main" id="{A9082A03-247B-A6B3-F1CF-F2814A057533}"/>
                </a:ext>
              </a:extLst>
            </p:cNvPr>
            <p:cNvSpPr/>
            <p:nvPr/>
          </p:nvSpPr>
          <p:spPr>
            <a:xfrm>
              <a:off x="4613433" y="2551520"/>
              <a:ext cx="257175" cy="390287"/>
            </a:xfrm>
            <a:custGeom>
              <a:avLst/>
              <a:gdLst>
                <a:gd name="connsiteX0" fmla="*/ 238125 w 257175"/>
                <a:gd name="connsiteY0" fmla="*/ 190384 h 390287"/>
                <a:gd name="connsiteX1" fmla="*/ 228600 w 257175"/>
                <a:gd name="connsiteY1" fmla="*/ 237980 h 390287"/>
                <a:gd name="connsiteX2" fmla="*/ 257175 w 257175"/>
                <a:gd name="connsiteY2" fmla="*/ 304614 h 390287"/>
                <a:gd name="connsiteX3" fmla="*/ 190500 w 257175"/>
                <a:gd name="connsiteY3" fmla="*/ 304614 h 390287"/>
                <a:gd name="connsiteX4" fmla="*/ 200025 w 257175"/>
                <a:gd name="connsiteY4" fmla="*/ 390287 h 390287"/>
                <a:gd name="connsiteX5" fmla="*/ 123825 w 257175"/>
                <a:gd name="connsiteY5" fmla="*/ 390287 h 390287"/>
                <a:gd name="connsiteX6" fmla="*/ 123825 w 257175"/>
                <a:gd name="connsiteY6" fmla="*/ 342691 h 390287"/>
                <a:gd name="connsiteX7" fmla="*/ 66675 w 257175"/>
                <a:gd name="connsiteY7" fmla="*/ 247499 h 390287"/>
                <a:gd name="connsiteX8" fmla="*/ 76200 w 257175"/>
                <a:gd name="connsiteY8" fmla="*/ 228461 h 390287"/>
                <a:gd name="connsiteX9" fmla="*/ 0 w 257175"/>
                <a:gd name="connsiteY9" fmla="*/ 152307 h 390287"/>
                <a:gd name="connsiteX10" fmla="*/ 9525 w 257175"/>
                <a:gd name="connsiteY10" fmla="*/ 114230 h 390287"/>
                <a:gd name="connsiteX11" fmla="*/ 76200 w 257175"/>
                <a:gd name="connsiteY11" fmla="*/ 85673 h 390287"/>
                <a:gd name="connsiteX12" fmla="*/ 114300 w 257175"/>
                <a:gd name="connsiteY12" fmla="*/ 28558 h 390287"/>
                <a:gd name="connsiteX13" fmla="*/ 114300 w 257175"/>
                <a:gd name="connsiteY13" fmla="*/ 0 h 390287"/>
                <a:gd name="connsiteX14" fmla="*/ 133350 w 257175"/>
                <a:gd name="connsiteY14" fmla="*/ 19038 h 390287"/>
                <a:gd name="connsiteX15" fmla="*/ 152400 w 257175"/>
                <a:gd name="connsiteY15" fmla="*/ 19038 h 390287"/>
                <a:gd name="connsiteX16" fmla="*/ 190500 w 257175"/>
                <a:gd name="connsiteY16" fmla="*/ 95192 h 390287"/>
                <a:gd name="connsiteX17" fmla="*/ 219075 w 257175"/>
                <a:gd name="connsiteY17" fmla="*/ 142788 h 390287"/>
                <a:gd name="connsiteX18" fmla="*/ 238125 w 257175"/>
                <a:gd name="connsiteY18" fmla="*/ 190384 h 390287"/>
                <a:gd name="connsiteX19" fmla="*/ 238125 w 257175"/>
                <a:gd name="connsiteY19" fmla="*/ 190384 h 390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7175" h="390287">
                  <a:moveTo>
                    <a:pt x="238125" y="190384"/>
                  </a:moveTo>
                  <a:lnTo>
                    <a:pt x="228600" y="237980"/>
                  </a:lnTo>
                  <a:lnTo>
                    <a:pt x="257175" y="304614"/>
                  </a:lnTo>
                  <a:lnTo>
                    <a:pt x="190500" y="304614"/>
                  </a:lnTo>
                  <a:lnTo>
                    <a:pt x="200025" y="390287"/>
                  </a:lnTo>
                  <a:lnTo>
                    <a:pt x="123825" y="390287"/>
                  </a:lnTo>
                  <a:lnTo>
                    <a:pt x="123825" y="342691"/>
                  </a:lnTo>
                  <a:lnTo>
                    <a:pt x="66675" y="247499"/>
                  </a:lnTo>
                  <a:lnTo>
                    <a:pt x="76200" y="228461"/>
                  </a:lnTo>
                  <a:lnTo>
                    <a:pt x="0" y="152307"/>
                  </a:lnTo>
                  <a:lnTo>
                    <a:pt x="9525" y="114230"/>
                  </a:lnTo>
                  <a:lnTo>
                    <a:pt x="76200" y="85673"/>
                  </a:lnTo>
                  <a:lnTo>
                    <a:pt x="114300" y="28558"/>
                  </a:lnTo>
                  <a:lnTo>
                    <a:pt x="114300" y="0"/>
                  </a:lnTo>
                  <a:lnTo>
                    <a:pt x="133350" y="19038"/>
                  </a:lnTo>
                  <a:lnTo>
                    <a:pt x="152400" y="19038"/>
                  </a:lnTo>
                  <a:lnTo>
                    <a:pt x="190500" y="95192"/>
                  </a:lnTo>
                  <a:lnTo>
                    <a:pt x="219075" y="142788"/>
                  </a:lnTo>
                  <a:lnTo>
                    <a:pt x="238125" y="190384"/>
                  </a:lnTo>
                  <a:lnTo>
                    <a:pt x="238125" y="190384"/>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38" name="Freeform 2337">
              <a:extLst>
                <a:ext uri="{FF2B5EF4-FFF2-40B4-BE49-F238E27FC236}">
                  <a16:creationId xmlns:a16="http://schemas.microsoft.com/office/drawing/2014/main" id="{54B629EC-8B7D-17B5-36D6-1886CACD3E72}"/>
                </a:ext>
              </a:extLst>
            </p:cNvPr>
            <p:cNvSpPr/>
            <p:nvPr/>
          </p:nvSpPr>
          <p:spPr>
            <a:xfrm>
              <a:off x="4842033" y="2741904"/>
              <a:ext cx="9525" cy="47595"/>
            </a:xfrm>
            <a:custGeom>
              <a:avLst/>
              <a:gdLst>
                <a:gd name="connsiteX0" fmla="*/ 9525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952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39" name="Freeform 2338">
              <a:extLst>
                <a:ext uri="{FF2B5EF4-FFF2-40B4-BE49-F238E27FC236}">
                  <a16:creationId xmlns:a16="http://schemas.microsoft.com/office/drawing/2014/main" id="{E7D438AC-4F28-F4E4-8AD4-91E1CE2CB0DD}"/>
                </a:ext>
              </a:extLst>
            </p:cNvPr>
            <p:cNvSpPr/>
            <p:nvPr/>
          </p:nvSpPr>
          <p:spPr>
            <a:xfrm>
              <a:off x="4842033" y="2789500"/>
              <a:ext cx="28575" cy="66634"/>
            </a:xfrm>
            <a:custGeom>
              <a:avLst/>
              <a:gdLst>
                <a:gd name="connsiteX0" fmla="*/ 0 w 28575"/>
                <a:gd name="connsiteY0" fmla="*/ 0 h 66634"/>
                <a:gd name="connsiteX1" fmla="*/ 28575 w 28575"/>
                <a:gd name="connsiteY1" fmla="*/ 66634 h 66634"/>
              </a:gdLst>
              <a:ahLst/>
              <a:cxnLst>
                <a:cxn ang="0">
                  <a:pos x="connsiteX0" y="connsiteY0"/>
                </a:cxn>
                <a:cxn ang="0">
                  <a:pos x="connsiteX1" y="connsiteY1"/>
                </a:cxn>
              </a:cxnLst>
              <a:rect l="l" t="t" r="r" b="b"/>
              <a:pathLst>
                <a:path w="28575" h="66634">
                  <a:moveTo>
                    <a:pt x="0" y="0"/>
                  </a:moveTo>
                  <a:lnTo>
                    <a:pt x="28575"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40" name="Freeform 2339">
              <a:extLst>
                <a:ext uri="{FF2B5EF4-FFF2-40B4-BE49-F238E27FC236}">
                  <a16:creationId xmlns:a16="http://schemas.microsoft.com/office/drawing/2014/main" id="{68BB81FF-F52E-04CA-6FD1-12675D496523}"/>
                </a:ext>
              </a:extLst>
            </p:cNvPr>
            <p:cNvSpPr/>
            <p:nvPr/>
          </p:nvSpPr>
          <p:spPr>
            <a:xfrm>
              <a:off x="4803933" y="2856134"/>
              <a:ext cx="66675" cy="9519"/>
            </a:xfrm>
            <a:custGeom>
              <a:avLst/>
              <a:gdLst>
                <a:gd name="connsiteX0" fmla="*/ 66675 w 66675"/>
                <a:gd name="connsiteY0" fmla="*/ 0 h 9519"/>
                <a:gd name="connsiteX1" fmla="*/ 0 w 66675"/>
                <a:gd name="connsiteY1" fmla="*/ 0 h 9519"/>
              </a:gdLst>
              <a:ahLst/>
              <a:cxnLst>
                <a:cxn ang="0">
                  <a:pos x="connsiteX0" y="connsiteY0"/>
                </a:cxn>
                <a:cxn ang="0">
                  <a:pos x="connsiteX1" y="connsiteY1"/>
                </a:cxn>
              </a:cxnLst>
              <a:rect l="l" t="t" r="r" b="b"/>
              <a:pathLst>
                <a:path w="66675" h="9519">
                  <a:moveTo>
                    <a:pt x="666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41" name="Freeform 2340">
              <a:extLst>
                <a:ext uri="{FF2B5EF4-FFF2-40B4-BE49-F238E27FC236}">
                  <a16:creationId xmlns:a16="http://schemas.microsoft.com/office/drawing/2014/main" id="{44D61C04-5B78-6682-2AE0-0C6B395579F5}"/>
                </a:ext>
              </a:extLst>
            </p:cNvPr>
            <p:cNvSpPr/>
            <p:nvPr/>
          </p:nvSpPr>
          <p:spPr>
            <a:xfrm>
              <a:off x="4803933" y="2856134"/>
              <a:ext cx="9525" cy="85672"/>
            </a:xfrm>
            <a:custGeom>
              <a:avLst/>
              <a:gdLst>
                <a:gd name="connsiteX0" fmla="*/ 0 w 9525"/>
                <a:gd name="connsiteY0" fmla="*/ 0 h 85672"/>
                <a:gd name="connsiteX1" fmla="*/ 9525 w 9525"/>
                <a:gd name="connsiteY1" fmla="*/ 85673 h 85672"/>
              </a:gdLst>
              <a:ahLst/>
              <a:cxnLst>
                <a:cxn ang="0">
                  <a:pos x="connsiteX0" y="connsiteY0"/>
                </a:cxn>
                <a:cxn ang="0">
                  <a:pos x="connsiteX1" y="connsiteY1"/>
                </a:cxn>
              </a:cxnLst>
              <a:rect l="l" t="t" r="r" b="b"/>
              <a:pathLst>
                <a:path w="9525" h="85672">
                  <a:moveTo>
                    <a:pt x="0" y="0"/>
                  </a:moveTo>
                  <a:lnTo>
                    <a:pt x="9525" y="8567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42" name="Freeform 2341">
              <a:extLst>
                <a:ext uri="{FF2B5EF4-FFF2-40B4-BE49-F238E27FC236}">
                  <a16:creationId xmlns:a16="http://schemas.microsoft.com/office/drawing/2014/main" id="{00D860A3-0970-63DB-A325-17F2D01DF765}"/>
                </a:ext>
              </a:extLst>
            </p:cNvPr>
            <p:cNvSpPr/>
            <p:nvPr/>
          </p:nvSpPr>
          <p:spPr>
            <a:xfrm>
              <a:off x="4737258" y="2941807"/>
              <a:ext cx="76200" cy="9519"/>
            </a:xfrm>
            <a:custGeom>
              <a:avLst/>
              <a:gdLst>
                <a:gd name="connsiteX0" fmla="*/ 76200 w 76200"/>
                <a:gd name="connsiteY0" fmla="*/ 0 h 9519"/>
                <a:gd name="connsiteX1" fmla="*/ 0 w 76200"/>
                <a:gd name="connsiteY1" fmla="*/ 0 h 9519"/>
              </a:gdLst>
              <a:ahLst/>
              <a:cxnLst>
                <a:cxn ang="0">
                  <a:pos x="connsiteX0" y="connsiteY0"/>
                </a:cxn>
                <a:cxn ang="0">
                  <a:pos x="connsiteX1" y="connsiteY1"/>
                </a:cxn>
              </a:cxnLst>
              <a:rect l="l" t="t" r="r" b="b"/>
              <a:pathLst>
                <a:path w="76200" h="9519">
                  <a:moveTo>
                    <a:pt x="7620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43" name="Freeform 2342">
              <a:extLst>
                <a:ext uri="{FF2B5EF4-FFF2-40B4-BE49-F238E27FC236}">
                  <a16:creationId xmlns:a16="http://schemas.microsoft.com/office/drawing/2014/main" id="{1700A6D1-C1BB-66DF-F46F-7BBF678E7133}"/>
                </a:ext>
              </a:extLst>
            </p:cNvPr>
            <p:cNvSpPr/>
            <p:nvPr/>
          </p:nvSpPr>
          <p:spPr>
            <a:xfrm>
              <a:off x="4737258" y="2894211"/>
              <a:ext cx="9525" cy="47595"/>
            </a:xfrm>
            <a:custGeom>
              <a:avLst/>
              <a:gdLst>
                <a:gd name="connsiteX0" fmla="*/ 0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44" name="Freeform 2343">
              <a:extLst>
                <a:ext uri="{FF2B5EF4-FFF2-40B4-BE49-F238E27FC236}">
                  <a16:creationId xmlns:a16="http://schemas.microsoft.com/office/drawing/2014/main" id="{DC2780AA-BD23-8712-8D2E-B8CE0825B01E}"/>
                </a:ext>
              </a:extLst>
            </p:cNvPr>
            <p:cNvSpPr/>
            <p:nvPr/>
          </p:nvSpPr>
          <p:spPr>
            <a:xfrm>
              <a:off x="4680108" y="2799019"/>
              <a:ext cx="57150" cy="95191"/>
            </a:xfrm>
            <a:custGeom>
              <a:avLst/>
              <a:gdLst>
                <a:gd name="connsiteX0" fmla="*/ 57150 w 57150"/>
                <a:gd name="connsiteY0" fmla="*/ 95192 h 95191"/>
                <a:gd name="connsiteX1" fmla="*/ 0 w 57150"/>
                <a:gd name="connsiteY1" fmla="*/ 0 h 95191"/>
              </a:gdLst>
              <a:ahLst/>
              <a:cxnLst>
                <a:cxn ang="0">
                  <a:pos x="connsiteX0" y="connsiteY0"/>
                </a:cxn>
                <a:cxn ang="0">
                  <a:pos x="connsiteX1" y="connsiteY1"/>
                </a:cxn>
              </a:cxnLst>
              <a:rect l="l" t="t" r="r" b="b"/>
              <a:pathLst>
                <a:path w="57150" h="95191">
                  <a:moveTo>
                    <a:pt x="57150" y="95192"/>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45" name="Freeform 2344">
              <a:extLst>
                <a:ext uri="{FF2B5EF4-FFF2-40B4-BE49-F238E27FC236}">
                  <a16:creationId xmlns:a16="http://schemas.microsoft.com/office/drawing/2014/main" id="{1380C426-F323-4B67-2BDD-BA7CEB3F30FF}"/>
                </a:ext>
              </a:extLst>
            </p:cNvPr>
            <p:cNvSpPr/>
            <p:nvPr/>
          </p:nvSpPr>
          <p:spPr>
            <a:xfrm>
              <a:off x="4680108" y="2779981"/>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46" name="Freeform 2345">
              <a:extLst>
                <a:ext uri="{FF2B5EF4-FFF2-40B4-BE49-F238E27FC236}">
                  <a16:creationId xmlns:a16="http://schemas.microsoft.com/office/drawing/2014/main" id="{0218DF89-8CA0-1DF5-C0E3-D1EC4843675E}"/>
                </a:ext>
              </a:extLst>
            </p:cNvPr>
            <p:cNvSpPr/>
            <p:nvPr/>
          </p:nvSpPr>
          <p:spPr>
            <a:xfrm>
              <a:off x="4613433" y="2703827"/>
              <a:ext cx="76200" cy="76153"/>
            </a:xfrm>
            <a:custGeom>
              <a:avLst/>
              <a:gdLst>
                <a:gd name="connsiteX0" fmla="*/ 76200 w 76200"/>
                <a:gd name="connsiteY0" fmla="*/ 76154 h 76153"/>
                <a:gd name="connsiteX1" fmla="*/ 0 w 76200"/>
                <a:gd name="connsiteY1" fmla="*/ 0 h 76153"/>
              </a:gdLst>
              <a:ahLst/>
              <a:cxnLst>
                <a:cxn ang="0">
                  <a:pos x="connsiteX0" y="connsiteY0"/>
                </a:cxn>
                <a:cxn ang="0">
                  <a:pos x="connsiteX1" y="connsiteY1"/>
                </a:cxn>
              </a:cxnLst>
              <a:rect l="l" t="t" r="r" b="b"/>
              <a:pathLst>
                <a:path w="76200" h="76153">
                  <a:moveTo>
                    <a:pt x="7620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47" name="Freeform 2346">
              <a:extLst>
                <a:ext uri="{FF2B5EF4-FFF2-40B4-BE49-F238E27FC236}">
                  <a16:creationId xmlns:a16="http://schemas.microsoft.com/office/drawing/2014/main" id="{1F3C8735-8831-5E9F-4DE1-271559972D1F}"/>
                </a:ext>
              </a:extLst>
            </p:cNvPr>
            <p:cNvSpPr/>
            <p:nvPr/>
          </p:nvSpPr>
          <p:spPr>
            <a:xfrm>
              <a:off x="4613433" y="2665750"/>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48" name="Freeform 2347">
              <a:extLst>
                <a:ext uri="{FF2B5EF4-FFF2-40B4-BE49-F238E27FC236}">
                  <a16:creationId xmlns:a16="http://schemas.microsoft.com/office/drawing/2014/main" id="{A7945FF7-8441-93A9-F34B-EC95126E153F}"/>
                </a:ext>
              </a:extLst>
            </p:cNvPr>
            <p:cNvSpPr/>
            <p:nvPr/>
          </p:nvSpPr>
          <p:spPr>
            <a:xfrm>
              <a:off x="4622958" y="2637193"/>
              <a:ext cx="66675" cy="28557"/>
            </a:xfrm>
            <a:custGeom>
              <a:avLst/>
              <a:gdLst>
                <a:gd name="connsiteX0" fmla="*/ 0 w 66675"/>
                <a:gd name="connsiteY0" fmla="*/ 28558 h 28557"/>
                <a:gd name="connsiteX1" fmla="*/ 66675 w 66675"/>
                <a:gd name="connsiteY1" fmla="*/ 0 h 28557"/>
              </a:gdLst>
              <a:ahLst/>
              <a:cxnLst>
                <a:cxn ang="0">
                  <a:pos x="connsiteX0" y="connsiteY0"/>
                </a:cxn>
                <a:cxn ang="0">
                  <a:pos x="connsiteX1" y="connsiteY1"/>
                </a:cxn>
              </a:cxnLst>
              <a:rect l="l" t="t" r="r" b="b"/>
              <a:pathLst>
                <a:path w="66675" h="28557">
                  <a:moveTo>
                    <a:pt x="0" y="28558"/>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49" name="Freeform 2348">
              <a:extLst>
                <a:ext uri="{FF2B5EF4-FFF2-40B4-BE49-F238E27FC236}">
                  <a16:creationId xmlns:a16="http://schemas.microsoft.com/office/drawing/2014/main" id="{F265FF89-F37F-D55B-5F34-9EEA5631EBF0}"/>
                </a:ext>
              </a:extLst>
            </p:cNvPr>
            <p:cNvSpPr/>
            <p:nvPr/>
          </p:nvSpPr>
          <p:spPr>
            <a:xfrm>
              <a:off x="4689633" y="2580078"/>
              <a:ext cx="38100" cy="57115"/>
            </a:xfrm>
            <a:custGeom>
              <a:avLst/>
              <a:gdLst>
                <a:gd name="connsiteX0" fmla="*/ 0 w 38100"/>
                <a:gd name="connsiteY0" fmla="*/ 57115 h 57115"/>
                <a:gd name="connsiteX1" fmla="*/ 38100 w 38100"/>
                <a:gd name="connsiteY1" fmla="*/ 0 h 57115"/>
              </a:gdLst>
              <a:ahLst/>
              <a:cxnLst>
                <a:cxn ang="0">
                  <a:pos x="connsiteX0" y="connsiteY0"/>
                </a:cxn>
                <a:cxn ang="0">
                  <a:pos x="connsiteX1" y="connsiteY1"/>
                </a:cxn>
              </a:cxnLst>
              <a:rect l="l" t="t" r="r" b="b"/>
              <a:pathLst>
                <a:path w="38100" h="57115">
                  <a:moveTo>
                    <a:pt x="0" y="57115"/>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50" name="Freeform 2349">
              <a:extLst>
                <a:ext uri="{FF2B5EF4-FFF2-40B4-BE49-F238E27FC236}">
                  <a16:creationId xmlns:a16="http://schemas.microsoft.com/office/drawing/2014/main" id="{A270A3BC-C2E1-75E4-A4F3-8030054CACDB}"/>
                </a:ext>
              </a:extLst>
            </p:cNvPr>
            <p:cNvSpPr/>
            <p:nvPr/>
          </p:nvSpPr>
          <p:spPr>
            <a:xfrm>
              <a:off x="4727733" y="2551520"/>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51" name="Freeform 2350">
              <a:extLst>
                <a:ext uri="{FF2B5EF4-FFF2-40B4-BE49-F238E27FC236}">
                  <a16:creationId xmlns:a16="http://schemas.microsoft.com/office/drawing/2014/main" id="{998E8CC5-4954-21C5-61BC-CE9A0EC106A1}"/>
                </a:ext>
              </a:extLst>
            </p:cNvPr>
            <p:cNvSpPr/>
            <p:nvPr/>
          </p:nvSpPr>
          <p:spPr>
            <a:xfrm>
              <a:off x="4727733" y="2551520"/>
              <a:ext cx="19050" cy="19038"/>
            </a:xfrm>
            <a:custGeom>
              <a:avLst/>
              <a:gdLst>
                <a:gd name="connsiteX0" fmla="*/ 0 w 19050"/>
                <a:gd name="connsiteY0" fmla="*/ 0 h 19038"/>
                <a:gd name="connsiteX1" fmla="*/ 19050 w 19050"/>
                <a:gd name="connsiteY1" fmla="*/ 19038 h 19038"/>
              </a:gdLst>
              <a:ahLst/>
              <a:cxnLst>
                <a:cxn ang="0">
                  <a:pos x="connsiteX0" y="connsiteY0"/>
                </a:cxn>
                <a:cxn ang="0">
                  <a:pos x="connsiteX1" y="connsiteY1"/>
                </a:cxn>
              </a:cxnLst>
              <a:rect l="l" t="t" r="r" b="b"/>
              <a:pathLst>
                <a:path w="19050" h="19038">
                  <a:moveTo>
                    <a:pt x="0" y="0"/>
                  </a:moveTo>
                  <a:lnTo>
                    <a:pt x="190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52" name="Freeform 2351">
              <a:extLst>
                <a:ext uri="{FF2B5EF4-FFF2-40B4-BE49-F238E27FC236}">
                  <a16:creationId xmlns:a16="http://schemas.microsoft.com/office/drawing/2014/main" id="{4CAD5286-E19E-01B2-0782-108668E42436}"/>
                </a:ext>
              </a:extLst>
            </p:cNvPr>
            <p:cNvSpPr/>
            <p:nvPr/>
          </p:nvSpPr>
          <p:spPr>
            <a:xfrm>
              <a:off x="4746783" y="2570558"/>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53" name="Freeform 2352">
              <a:extLst>
                <a:ext uri="{FF2B5EF4-FFF2-40B4-BE49-F238E27FC236}">
                  <a16:creationId xmlns:a16="http://schemas.microsoft.com/office/drawing/2014/main" id="{01F5D6F0-051B-C745-9E92-3B0E98F3DC4D}"/>
                </a:ext>
              </a:extLst>
            </p:cNvPr>
            <p:cNvSpPr/>
            <p:nvPr/>
          </p:nvSpPr>
          <p:spPr>
            <a:xfrm>
              <a:off x="4765833" y="2570558"/>
              <a:ext cx="38100" cy="76153"/>
            </a:xfrm>
            <a:custGeom>
              <a:avLst/>
              <a:gdLst>
                <a:gd name="connsiteX0" fmla="*/ 0 w 38100"/>
                <a:gd name="connsiteY0" fmla="*/ 0 h 76153"/>
                <a:gd name="connsiteX1" fmla="*/ 38100 w 38100"/>
                <a:gd name="connsiteY1" fmla="*/ 76154 h 76153"/>
              </a:gdLst>
              <a:ahLst/>
              <a:cxnLst>
                <a:cxn ang="0">
                  <a:pos x="connsiteX0" y="connsiteY0"/>
                </a:cxn>
                <a:cxn ang="0">
                  <a:pos x="connsiteX1" y="connsiteY1"/>
                </a:cxn>
              </a:cxnLst>
              <a:rect l="l" t="t" r="r" b="b"/>
              <a:pathLst>
                <a:path w="38100" h="76153">
                  <a:moveTo>
                    <a:pt x="0" y="0"/>
                  </a:moveTo>
                  <a:lnTo>
                    <a:pt x="38100"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54" name="Freeform 2353">
              <a:extLst>
                <a:ext uri="{FF2B5EF4-FFF2-40B4-BE49-F238E27FC236}">
                  <a16:creationId xmlns:a16="http://schemas.microsoft.com/office/drawing/2014/main" id="{F036FBA0-4A7B-F11B-5D4D-0D5F34934B12}"/>
                </a:ext>
              </a:extLst>
            </p:cNvPr>
            <p:cNvSpPr/>
            <p:nvPr/>
          </p:nvSpPr>
          <p:spPr>
            <a:xfrm>
              <a:off x="4803933" y="2646712"/>
              <a:ext cx="28575" cy="47595"/>
            </a:xfrm>
            <a:custGeom>
              <a:avLst/>
              <a:gdLst>
                <a:gd name="connsiteX0" fmla="*/ 0 w 28575"/>
                <a:gd name="connsiteY0" fmla="*/ 0 h 47595"/>
                <a:gd name="connsiteX1" fmla="*/ 28575 w 28575"/>
                <a:gd name="connsiteY1" fmla="*/ 47596 h 47595"/>
              </a:gdLst>
              <a:ahLst/>
              <a:cxnLst>
                <a:cxn ang="0">
                  <a:pos x="connsiteX0" y="connsiteY0"/>
                </a:cxn>
                <a:cxn ang="0">
                  <a:pos x="connsiteX1" y="connsiteY1"/>
                </a:cxn>
              </a:cxnLst>
              <a:rect l="l" t="t" r="r" b="b"/>
              <a:pathLst>
                <a:path w="28575" h="47595">
                  <a:moveTo>
                    <a:pt x="0" y="0"/>
                  </a:moveTo>
                  <a:lnTo>
                    <a:pt x="28575"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55" name="Freeform 2354">
              <a:extLst>
                <a:ext uri="{FF2B5EF4-FFF2-40B4-BE49-F238E27FC236}">
                  <a16:creationId xmlns:a16="http://schemas.microsoft.com/office/drawing/2014/main" id="{EB3C9F6F-BE18-CA8F-6742-97A3957C23F0}"/>
                </a:ext>
              </a:extLst>
            </p:cNvPr>
            <p:cNvSpPr/>
            <p:nvPr/>
          </p:nvSpPr>
          <p:spPr>
            <a:xfrm>
              <a:off x="4832508" y="2694308"/>
              <a:ext cx="19050" cy="47595"/>
            </a:xfrm>
            <a:custGeom>
              <a:avLst/>
              <a:gdLst>
                <a:gd name="connsiteX0" fmla="*/ 0 w 19050"/>
                <a:gd name="connsiteY0" fmla="*/ 0 h 47595"/>
                <a:gd name="connsiteX1" fmla="*/ 19050 w 19050"/>
                <a:gd name="connsiteY1" fmla="*/ 47596 h 47595"/>
              </a:gdLst>
              <a:ahLst/>
              <a:cxnLst>
                <a:cxn ang="0">
                  <a:pos x="connsiteX0" y="connsiteY0"/>
                </a:cxn>
                <a:cxn ang="0">
                  <a:pos x="connsiteX1" y="connsiteY1"/>
                </a:cxn>
              </a:cxnLst>
              <a:rect l="l" t="t" r="r" b="b"/>
              <a:pathLst>
                <a:path w="19050" h="47595">
                  <a:moveTo>
                    <a:pt x="0" y="0"/>
                  </a:moveTo>
                  <a:lnTo>
                    <a:pt x="1905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56" name="Freeform 2355">
              <a:extLst>
                <a:ext uri="{FF2B5EF4-FFF2-40B4-BE49-F238E27FC236}">
                  <a16:creationId xmlns:a16="http://schemas.microsoft.com/office/drawing/2014/main" id="{F978D5B9-658D-3E48-D89E-1418C282CB0C}"/>
                </a:ext>
              </a:extLst>
            </p:cNvPr>
            <p:cNvSpPr/>
            <p:nvPr/>
          </p:nvSpPr>
          <p:spPr>
            <a:xfrm>
              <a:off x="5213508" y="2189791"/>
              <a:ext cx="561975" cy="285575"/>
            </a:xfrm>
            <a:custGeom>
              <a:avLst/>
              <a:gdLst>
                <a:gd name="connsiteX0" fmla="*/ 561975 w 561975"/>
                <a:gd name="connsiteY0" fmla="*/ 114230 h 285575"/>
                <a:gd name="connsiteX1" fmla="*/ 266700 w 561975"/>
                <a:gd name="connsiteY1" fmla="*/ 114230 h 285575"/>
                <a:gd name="connsiteX2" fmla="*/ 133350 w 561975"/>
                <a:gd name="connsiteY2" fmla="*/ 228461 h 285575"/>
                <a:gd name="connsiteX3" fmla="*/ 104775 w 561975"/>
                <a:gd name="connsiteY3" fmla="*/ 285576 h 285575"/>
                <a:gd name="connsiteX4" fmla="*/ 76200 w 561975"/>
                <a:gd name="connsiteY4" fmla="*/ 285576 h 285575"/>
                <a:gd name="connsiteX5" fmla="*/ 66675 w 561975"/>
                <a:gd name="connsiteY5" fmla="*/ 266537 h 285575"/>
                <a:gd name="connsiteX6" fmla="*/ 28575 w 561975"/>
                <a:gd name="connsiteY6" fmla="*/ 285576 h 285575"/>
                <a:gd name="connsiteX7" fmla="*/ 0 w 561975"/>
                <a:gd name="connsiteY7" fmla="*/ 266537 h 285575"/>
                <a:gd name="connsiteX8" fmla="*/ 0 w 561975"/>
                <a:gd name="connsiteY8" fmla="*/ 161826 h 285575"/>
                <a:gd name="connsiteX9" fmla="*/ 9525 w 561975"/>
                <a:gd name="connsiteY9" fmla="*/ 142788 h 285575"/>
                <a:gd name="connsiteX10" fmla="*/ 28575 w 561975"/>
                <a:gd name="connsiteY10" fmla="*/ 133269 h 285575"/>
                <a:gd name="connsiteX11" fmla="*/ 66675 w 561975"/>
                <a:gd name="connsiteY11" fmla="*/ 76154 h 285575"/>
                <a:gd name="connsiteX12" fmla="*/ 114300 w 561975"/>
                <a:gd name="connsiteY12" fmla="*/ 76154 h 285575"/>
                <a:gd name="connsiteX13" fmla="*/ 133350 w 561975"/>
                <a:gd name="connsiteY13" fmla="*/ 57115 h 285575"/>
                <a:gd name="connsiteX14" fmla="*/ 209550 w 561975"/>
                <a:gd name="connsiteY14" fmla="*/ 47596 h 285575"/>
                <a:gd name="connsiteX15" fmla="*/ 285750 w 561975"/>
                <a:gd name="connsiteY15" fmla="*/ 0 h 285575"/>
                <a:gd name="connsiteX16" fmla="*/ 323850 w 561975"/>
                <a:gd name="connsiteY16" fmla="*/ 9519 h 285575"/>
                <a:gd name="connsiteX17" fmla="*/ 342900 w 561975"/>
                <a:gd name="connsiteY17" fmla="*/ 47596 h 285575"/>
                <a:gd name="connsiteX18" fmla="*/ 561975 w 561975"/>
                <a:gd name="connsiteY18" fmla="*/ 47596 h 285575"/>
                <a:gd name="connsiteX19" fmla="*/ 561975 w 561975"/>
                <a:gd name="connsiteY19" fmla="*/ 114230 h 285575"/>
                <a:gd name="connsiteX20" fmla="*/ 561975 w 561975"/>
                <a:gd name="connsiteY20" fmla="*/ 114230 h 28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61975" h="285575">
                  <a:moveTo>
                    <a:pt x="561975" y="114230"/>
                  </a:moveTo>
                  <a:lnTo>
                    <a:pt x="266700" y="114230"/>
                  </a:lnTo>
                  <a:lnTo>
                    <a:pt x="133350" y="228461"/>
                  </a:lnTo>
                  <a:lnTo>
                    <a:pt x="104775" y="285576"/>
                  </a:lnTo>
                  <a:lnTo>
                    <a:pt x="76200" y="285576"/>
                  </a:lnTo>
                  <a:lnTo>
                    <a:pt x="66675" y="266537"/>
                  </a:lnTo>
                  <a:lnTo>
                    <a:pt x="28575" y="285576"/>
                  </a:lnTo>
                  <a:lnTo>
                    <a:pt x="0" y="266537"/>
                  </a:lnTo>
                  <a:lnTo>
                    <a:pt x="0" y="161826"/>
                  </a:lnTo>
                  <a:lnTo>
                    <a:pt x="9525" y="142788"/>
                  </a:lnTo>
                  <a:lnTo>
                    <a:pt x="28575" y="133269"/>
                  </a:lnTo>
                  <a:lnTo>
                    <a:pt x="66675" y="76154"/>
                  </a:lnTo>
                  <a:lnTo>
                    <a:pt x="114300" y="76154"/>
                  </a:lnTo>
                  <a:lnTo>
                    <a:pt x="133350" y="57115"/>
                  </a:lnTo>
                  <a:lnTo>
                    <a:pt x="209550" y="47596"/>
                  </a:lnTo>
                  <a:lnTo>
                    <a:pt x="285750" y="0"/>
                  </a:lnTo>
                  <a:lnTo>
                    <a:pt x="323850" y="9519"/>
                  </a:lnTo>
                  <a:lnTo>
                    <a:pt x="342900" y="47596"/>
                  </a:lnTo>
                  <a:lnTo>
                    <a:pt x="561975" y="47596"/>
                  </a:lnTo>
                  <a:lnTo>
                    <a:pt x="561975" y="114230"/>
                  </a:lnTo>
                  <a:lnTo>
                    <a:pt x="561975" y="114230"/>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57" name="Freeform 2356">
              <a:extLst>
                <a:ext uri="{FF2B5EF4-FFF2-40B4-BE49-F238E27FC236}">
                  <a16:creationId xmlns:a16="http://schemas.microsoft.com/office/drawing/2014/main" id="{E8EC0B61-B344-3FAE-4051-239228C5ECAF}"/>
                </a:ext>
              </a:extLst>
            </p:cNvPr>
            <p:cNvSpPr/>
            <p:nvPr/>
          </p:nvSpPr>
          <p:spPr>
            <a:xfrm>
              <a:off x="5480208" y="2304021"/>
              <a:ext cx="295275" cy="9519"/>
            </a:xfrm>
            <a:custGeom>
              <a:avLst/>
              <a:gdLst>
                <a:gd name="connsiteX0" fmla="*/ 295275 w 295275"/>
                <a:gd name="connsiteY0" fmla="*/ 0 h 9519"/>
                <a:gd name="connsiteX1" fmla="*/ 0 w 295275"/>
                <a:gd name="connsiteY1" fmla="*/ 0 h 9519"/>
              </a:gdLst>
              <a:ahLst/>
              <a:cxnLst>
                <a:cxn ang="0">
                  <a:pos x="connsiteX0" y="connsiteY0"/>
                </a:cxn>
                <a:cxn ang="0">
                  <a:pos x="connsiteX1" y="connsiteY1"/>
                </a:cxn>
              </a:cxnLst>
              <a:rect l="l" t="t" r="r" b="b"/>
              <a:pathLst>
                <a:path w="295275" h="9519">
                  <a:moveTo>
                    <a:pt x="2952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58" name="Freeform 2357">
              <a:extLst>
                <a:ext uri="{FF2B5EF4-FFF2-40B4-BE49-F238E27FC236}">
                  <a16:creationId xmlns:a16="http://schemas.microsoft.com/office/drawing/2014/main" id="{B511300E-3FB2-B8D6-115E-2DDCC464510D}"/>
                </a:ext>
              </a:extLst>
            </p:cNvPr>
            <p:cNvSpPr/>
            <p:nvPr/>
          </p:nvSpPr>
          <p:spPr>
            <a:xfrm>
              <a:off x="5346858" y="2304021"/>
              <a:ext cx="133350" cy="114230"/>
            </a:xfrm>
            <a:custGeom>
              <a:avLst/>
              <a:gdLst>
                <a:gd name="connsiteX0" fmla="*/ 133350 w 133350"/>
                <a:gd name="connsiteY0" fmla="*/ 0 h 114230"/>
                <a:gd name="connsiteX1" fmla="*/ 0 w 133350"/>
                <a:gd name="connsiteY1" fmla="*/ 114230 h 114230"/>
              </a:gdLst>
              <a:ahLst/>
              <a:cxnLst>
                <a:cxn ang="0">
                  <a:pos x="connsiteX0" y="connsiteY0"/>
                </a:cxn>
                <a:cxn ang="0">
                  <a:pos x="connsiteX1" y="connsiteY1"/>
                </a:cxn>
              </a:cxnLst>
              <a:rect l="l" t="t" r="r" b="b"/>
              <a:pathLst>
                <a:path w="133350" h="114230">
                  <a:moveTo>
                    <a:pt x="133350" y="0"/>
                  </a:moveTo>
                  <a:lnTo>
                    <a:pt x="0" y="11423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59" name="Freeform 2358">
              <a:extLst>
                <a:ext uri="{FF2B5EF4-FFF2-40B4-BE49-F238E27FC236}">
                  <a16:creationId xmlns:a16="http://schemas.microsoft.com/office/drawing/2014/main" id="{F7BF1152-9E71-0510-B2C8-53E64F46C6B2}"/>
                </a:ext>
              </a:extLst>
            </p:cNvPr>
            <p:cNvSpPr/>
            <p:nvPr/>
          </p:nvSpPr>
          <p:spPr>
            <a:xfrm>
              <a:off x="5318283" y="2418251"/>
              <a:ext cx="28575" cy="57115"/>
            </a:xfrm>
            <a:custGeom>
              <a:avLst/>
              <a:gdLst>
                <a:gd name="connsiteX0" fmla="*/ 28575 w 28575"/>
                <a:gd name="connsiteY0" fmla="*/ 0 h 57115"/>
                <a:gd name="connsiteX1" fmla="*/ 0 w 28575"/>
                <a:gd name="connsiteY1" fmla="*/ 57115 h 57115"/>
              </a:gdLst>
              <a:ahLst/>
              <a:cxnLst>
                <a:cxn ang="0">
                  <a:pos x="connsiteX0" y="connsiteY0"/>
                </a:cxn>
                <a:cxn ang="0">
                  <a:pos x="connsiteX1" y="connsiteY1"/>
                </a:cxn>
              </a:cxnLst>
              <a:rect l="l" t="t" r="r" b="b"/>
              <a:pathLst>
                <a:path w="28575" h="57115">
                  <a:moveTo>
                    <a:pt x="28575"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60" name="Freeform 2359">
              <a:extLst>
                <a:ext uri="{FF2B5EF4-FFF2-40B4-BE49-F238E27FC236}">
                  <a16:creationId xmlns:a16="http://schemas.microsoft.com/office/drawing/2014/main" id="{A79B875E-4B58-8CD4-5996-58C36D9BB8A5}"/>
                </a:ext>
              </a:extLst>
            </p:cNvPr>
            <p:cNvSpPr/>
            <p:nvPr/>
          </p:nvSpPr>
          <p:spPr>
            <a:xfrm>
              <a:off x="5289708" y="2475366"/>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61" name="Freeform 2360">
              <a:extLst>
                <a:ext uri="{FF2B5EF4-FFF2-40B4-BE49-F238E27FC236}">
                  <a16:creationId xmlns:a16="http://schemas.microsoft.com/office/drawing/2014/main" id="{D8604A6C-38A0-A5A3-3670-FFD25819FE99}"/>
                </a:ext>
              </a:extLst>
            </p:cNvPr>
            <p:cNvSpPr/>
            <p:nvPr/>
          </p:nvSpPr>
          <p:spPr>
            <a:xfrm>
              <a:off x="5280183" y="2456328"/>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62" name="Freeform 2361">
              <a:extLst>
                <a:ext uri="{FF2B5EF4-FFF2-40B4-BE49-F238E27FC236}">
                  <a16:creationId xmlns:a16="http://schemas.microsoft.com/office/drawing/2014/main" id="{8ACD1ED2-23F3-587A-50AB-FC013A91B01E}"/>
                </a:ext>
              </a:extLst>
            </p:cNvPr>
            <p:cNvSpPr/>
            <p:nvPr/>
          </p:nvSpPr>
          <p:spPr>
            <a:xfrm>
              <a:off x="5242083" y="2456328"/>
              <a:ext cx="38100" cy="19038"/>
            </a:xfrm>
            <a:custGeom>
              <a:avLst/>
              <a:gdLst>
                <a:gd name="connsiteX0" fmla="*/ 38100 w 38100"/>
                <a:gd name="connsiteY0" fmla="*/ 0 h 19038"/>
                <a:gd name="connsiteX1" fmla="*/ 0 w 38100"/>
                <a:gd name="connsiteY1" fmla="*/ 19038 h 19038"/>
              </a:gdLst>
              <a:ahLst/>
              <a:cxnLst>
                <a:cxn ang="0">
                  <a:pos x="connsiteX0" y="connsiteY0"/>
                </a:cxn>
                <a:cxn ang="0">
                  <a:pos x="connsiteX1" y="connsiteY1"/>
                </a:cxn>
              </a:cxnLst>
              <a:rect l="l" t="t" r="r" b="b"/>
              <a:pathLst>
                <a:path w="38100" h="19038">
                  <a:moveTo>
                    <a:pt x="381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63" name="Freeform 2362">
              <a:extLst>
                <a:ext uri="{FF2B5EF4-FFF2-40B4-BE49-F238E27FC236}">
                  <a16:creationId xmlns:a16="http://schemas.microsoft.com/office/drawing/2014/main" id="{72124910-1135-B543-E3C2-A7B67493D181}"/>
                </a:ext>
              </a:extLst>
            </p:cNvPr>
            <p:cNvSpPr/>
            <p:nvPr/>
          </p:nvSpPr>
          <p:spPr>
            <a:xfrm>
              <a:off x="5213508" y="2456328"/>
              <a:ext cx="28575" cy="19038"/>
            </a:xfrm>
            <a:custGeom>
              <a:avLst/>
              <a:gdLst>
                <a:gd name="connsiteX0" fmla="*/ 28575 w 28575"/>
                <a:gd name="connsiteY0" fmla="*/ 19038 h 19038"/>
                <a:gd name="connsiteX1" fmla="*/ 0 w 28575"/>
                <a:gd name="connsiteY1" fmla="*/ 0 h 19038"/>
              </a:gdLst>
              <a:ahLst/>
              <a:cxnLst>
                <a:cxn ang="0">
                  <a:pos x="connsiteX0" y="connsiteY0"/>
                </a:cxn>
                <a:cxn ang="0">
                  <a:pos x="connsiteX1" y="connsiteY1"/>
                </a:cxn>
              </a:cxnLst>
              <a:rect l="l" t="t" r="r" b="b"/>
              <a:pathLst>
                <a:path w="28575"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64" name="Freeform 2363">
              <a:extLst>
                <a:ext uri="{FF2B5EF4-FFF2-40B4-BE49-F238E27FC236}">
                  <a16:creationId xmlns:a16="http://schemas.microsoft.com/office/drawing/2014/main" id="{79E1679B-E308-9089-D318-F8AAD14D9C79}"/>
                </a:ext>
              </a:extLst>
            </p:cNvPr>
            <p:cNvSpPr/>
            <p:nvPr/>
          </p:nvSpPr>
          <p:spPr>
            <a:xfrm>
              <a:off x="5213508" y="2351617"/>
              <a:ext cx="9525" cy="104711"/>
            </a:xfrm>
            <a:custGeom>
              <a:avLst/>
              <a:gdLst>
                <a:gd name="connsiteX0" fmla="*/ 0 w 9525"/>
                <a:gd name="connsiteY0" fmla="*/ 104711 h 104711"/>
                <a:gd name="connsiteX1" fmla="*/ 0 w 9525"/>
                <a:gd name="connsiteY1" fmla="*/ 0 h 104711"/>
              </a:gdLst>
              <a:ahLst/>
              <a:cxnLst>
                <a:cxn ang="0">
                  <a:pos x="connsiteX0" y="connsiteY0"/>
                </a:cxn>
                <a:cxn ang="0">
                  <a:pos x="connsiteX1" y="connsiteY1"/>
                </a:cxn>
              </a:cxnLst>
              <a:rect l="l" t="t" r="r" b="b"/>
              <a:pathLst>
                <a:path w="9525" h="104711">
                  <a:moveTo>
                    <a:pt x="0"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65" name="Freeform 2364">
              <a:extLst>
                <a:ext uri="{FF2B5EF4-FFF2-40B4-BE49-F238E27FC236}">
                  <a16:creationId xmlns:a16="http://schemas.microsoft.com/office/drawing/2014/main" id="{1BBEEE1B-0D3B-9959-52FF-F51714D6EEB2}"/>
                </a:ext>
              </a:extLst>
            </p:cNvPr>
            <p:cNvSpPr/>
            <p:nvPr/>
          </p:nvSpPr>
          <p:spPr>
            <a:xfrm>
              <a:off x="5213508" y="2332579"/>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66" name="Freeform 2365">
              <a:extLst>
                <a:ext uri="{FF2B5EF4-FFF2-40B4-BE49-F238E27FC236}">
                  <a16:creationId xmlns:a16="http://schemas.microsoft.com/office/drawing/2014/main" id="{75228290-C042-B7D0-3E14-C333B4C3217E}"/>
                </a:ext>
              </a:extLst>
            </p:cNvPr>
            <p:cNvSpPr/>
            <p:nvPr/>
          </p:nvSpPr>
          <p:spPr>
            <a:xfrm>
              <a:off x="5223033" y="2323059"/>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67" name="Freeform 2366">
              <a:extLst>
                <a:ext uri="{FF2B5EF4-FFF2-40B4-BE49-F238E27FC236}">
                  <a16:creationId xmlns:a16="http://schemas.microsoft.com/office/drawing/2014/main" id="{FBFCE4BD-AA85-E199-37A5-4365F3D07DEB}"/>
                </a:ext>
              </a:extLst>
            </p:cNvPr>
            <p:cNvSpPr/>
            <p:nvPr/>
          </p:nvSpPr>
          <p:spPr>
            <a:xfrm>
              <a:off x="5242083" y="2265944"/>
              <a:ext cx="38100" cy="57115"/>
            </a:xfrm>
            <a:custGeom>
              <a:avLst/>
              <a:gdLst>
                <a:gd name="connsiteX0" fmla="*/ 0 w 38100"/>
                <a:gd name="connsiteY0" fmla="*/ 57115 h 57115"/>
                <a:gd name="connsiteX1" fmla="*/ 38100 w 38100"/>
                <a:gd name="connsiteY1" fmla="*/ 0 h 57115"/>
              </a:gdLst>
              <a:ahLst/>
              <a:cxnLst>
                <a:cxn ang="0">
                  <a:pos x="connsiteX0" y="connsiteY0"/>
                </a:cxn>
                <a:cxn ang="0">
                  <a:pos x="connsiteX1" y="connsiteY1"/>
                </a:cxn>
              </a:cxnLst>
              <a:rect l="l" t="t" r="r" b="b"/>
              <a:pathLst>
                <a:path w="38100" h="57115">
                  <a:moveTo>
                    <a:pt x="0" y="57115"/>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68" name="Freeform 2367">
              <a:extLst>
                <a:ext uri="{FF2B5EF4-FFF2-40B4-BE49-F238E27FC236}">
                  <a16:creationId xmlns:a16="http://schemas.microsoft.com/office/drawing/2014/main" id="{B8478555-31A6-BADE-96E5-BB1ABB68E267}"/>
                </a:ext>
              </a:extLst>
            </p:cNvPr>
            <p:cNvSpPr/>
            <p:nvPr/>
          </p:nvSpPr>
          <p:spPr>
            <a:xfrm>
              <a:off x="5280183" y="2265944"/>
              <a:ext cx="47625" cy="9519"/>
            </a:xfrm>
            <a:custGeom>
              <a:avLst/>
              <a:gdLst>
                <a:gd name="connsiteX0" fmla="*/ 0 w 47625"/>
                <a:gd name="connsiteY0" fmla="*/ 0 h 9519"/>
                <a:gd name="connsiteX1" fmla="*/ 47625 w 47625"/>
                <a:gd name="connsiteY1" fmla="*/ 0 h 9519"/>
              </a:gdLst>
              <a:ahLst/>
              <a:cxnLst>
                <a:cxn ang="0">
                  <a:pos x="connsiteX0" y="connsiteY0"/>
                </a:cxn>
                <a:cxn ang="0">
                  <a:pos x="connsiteX1" y="connsiteY1"/>
                </a:cxn>
              </a:cxnLst>
              <a:rect l="l" t="t" r="r" b="b"/>
              <a:pathLst>
                <a:path w="47625" h="9519">
                  <a:moveTo>
                    <a:pt x="0" y="0"/>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69" name="Freeform 2368">
              <a:extLst>
                <a:ext uri="{FF2B5EF4-FFF2-40B4-BE49-F238E27FC236}">
                  <a16:creationId xmlns:a16="http://schemas.microsoft.com/office/drawing/2014/main" id="{85AEF781-4AFE-4525-4084-637C8C1DAE75}"/>
                </a:ext>
              </a:extLst>
            </p:cNvPr>
            <p:cNvSpPr/>
            <p:nvPr/>
          </p:nvSpPr>
          <p:spPr>
            <a:xfrm>
              <a:off x="5327808" y="2246906"/>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70" name="Freeform 2369">
              <a:extLst>
                <a:ext uri="{FF2B5EF4-FFF2-40B4-BE49-F238E27FC236}">
                  <a16:creationId xmlns:a16="http://schemas.microsoft.com/office/drawing/2014/main" id="{A2EE3964-98C9-308A-FB91-7F2CC3EEEB4A}"/>
                </a:ext>
              </a:extLst>
            </p:cNvPr>
            <p:cNvSpPr/>
            <p:nvPr/>
          </p:nvSpPr>
          <p:spPr>
            <a:xfrm>
              <a:off x="5346858" y="2237387"/>
              <a:ext cx="76200" cy="9519"/>
            </a:xfrm>
            <a:custGeom>
              <a:avLst/>
              <a:gdLst>
                <a:gd name="connsiteX0" fmla="*/ 0 w 76200"/>
                <a:gd name="connsiteY0" fmla="*/ 9519 h 9519"/>
                <a:gd name="connsiteX1" fmla="*/ 76200 w 76200"/>
                <a:gd name="connsiteY1" fmla="*/ 0 h 9519"/>
              </a:gdLst>
              <a:ahLst/>
              <a:cxnLst>
                <a:cxn ang="0">
                  <a:pos x="connsiteX0" y="connsiteY0"/>
                </a:cxn>
                <a:cxn ang="0">
                  <a:pos x="connsiteX1" y="connsiteY1"/>
                </a:cxn>
              </a:cxnLst>
              <a:rect l="l" t="t" r="r" b="b"/>
              <a:pathLst>
                <a:path w="76200" h="9519">
                  <a:moveTo>
                    <a:pt x="0" y="9519"/>
                  </a:moveTo>
                  <a:lnTo>
                    <a:pt x="762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71" name="Freeform 2370">
              <a:extLst>
                <a:ext uri="{FF2B5EF4-FFF2-40B4-BE49-F238E27FC236}">
                  <a16:creationId xmlns:a16="http://schemas.microsoft.com/office/drawing/2014/main" id="{A65FC5CA-DFF7-9026-EAD5-33EDF3039B77}"/>
                </a:ext>
              </a:extLst>
            </p:cNvPr>
            <p:cNvSpPr/>
            <p:nvPr/>
          </p:nvSpPr>
          <p:spPr>
            <a:xfrm>
              <a:off x="5423058" y="2189791"/>
              <a:ext cx="76200" cy="47595"/>
            </a:xfrm>
            <a:custGeom>
              <a:avLst/>
              <a:gdLst>
                <a:gd name="connsiteX0" fmla="*/ 0 w 76200"/>
                <a:gd name="connsiteY0" fmla="*/ 47596 h 47595"/>
                <a:gd name="connsiteX1" fmla="*/ 76200 w 76200"/>
                <a:gd name="connsiteY1" fmla="*/ 0 h 47595"/>
              </a:gdLst>
              <a:ahLst/>
              <a:cxnLst>
                <a:cxn ang="0">
                  <a:pos x="connsiteX0" y="connsiteY0"/>
                </a:cxn>
                <a:cxn ang="0">
                  <a:pos x="connsiteX1" y="connsiteY1"/>
                </a:cxn>
              </a:cxnLst>
              <a:rect l="l" t="t" r="r" b="b"/>
              <a:pathLst>
                <a:path w="76200" h="47595">
                  <a:moveTo>
                    <a:pt x="0" y="47596"/>
                  </a:moveTo>
                  <a:lnTo>
                    <a:pt x="762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72" name="Freeform 2371">
              <a:extLst>
                <a:ext uri="{FF2B5EF4-FFF2-40B4-BE49-F238E27FC236}">
                  <a16:creationId xmlns:a16="http://schemas.microsoft.com/office/drawing/2014/main" id="{3BF16076-E155-EB64-F704-4A03F8809496}"/>
                </a:ext>
              </a:extLst>
            </p:cNvPr>
            <p:cNvSpPr/>
            <p:nvPr/>
          </p:nvSpPr>
          <p:spPr>
            <a:xfrm>
              <a:off x="5499258" y="2189791"/>
              <a:ext cx="38100" cy="9519"/>
            </a:xfrm>
            <a:custGeom>
              <a:avLst/>
              <a:gdLst>
                <a:gd name="connsiteX0" fmla="*/ 0 w 38100"/>
                <a:gd name="connsiteY0" fmla="*/ 0 h 9519"/>
                <a:gd name="connsiteX1" fmla="*/ 38100 w 38100"/>
                <a:gd name="connsiteY1" fmla="*/ 9519 h 9519"/>
              </a:gdLst>
              <a:ahLst/>
              <a:cxnLst>
                <a:cxn ang="0">
                  <a:pos x="connsiteX0" y="connsiteY0"/>
                </a:cxn>
                <a:cxn ang="0">
                  <a:pos x="connsiteX1" y="connsiteY1"/>
                </a:cxn>
              </a:cxnLst>
              <a:rect l="l" t="t" r="r" b="b"/>
              <a:pathLst>
                <a:path w="38100" h="9519">
                  <a:moveTo>
                    <a:pt x="0" y="0"/>
                  </a:moveTo>
                  <a:lnTo>
                    <a:pt x="3810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73" name="Freeform 2372">
              <a:extLst>
                <a:ext uri="{FF2B5EF4-FFF2-40B4-BE49-F238E27FC236}">
                  <a16:creationId xmlns:a16="http://schemas.microsoft.com/office/drawing/2014/main" id="{35690F22-C98E-7EA4-1CE0-8DF553670685}"/>
                </a:ext>
              </a:extLst>
            </p:cNvPr>
            <p:cNvSpPr/>
            <p:nvPr/>
          </p:nvSpPr>
          <p:spPr>
            <a:xfrm>
              <a:off x="5537358" y="2199310"/>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74" name="Freeform 2373">
              <a:extLst>
                <a:ext uri="{FF2B5EF4-FFF2-40B4-BE49-F238E27FC236}">
                  <a16:creationId xmlns:a16="http://schemas.microsoft.com/office/drawing/2014/main" id="{54C5915C-4083-681C-011A-91A303515170}"/>
                </a:ext>
              </a:extLst>
            </p:cNvPr>
            <p:cNvSpPr/>
            <p:nvPr/>
          </p:nvSpPr>
          <p:spPr>
            <a:xfrm>
              <a:off x="5556408" y="2237387"/>
              <a:ext cx="219075" cy="9519"/>
            </a:xfrm>
            <a:custGeom>
              <a:avLst/>
              <a:gdLst>
                <a:gd name="connsiteX0" fmla="*/ 0 w 219075"/>
                <a:gd name="connsiteY0" fmla="*/ 0 h 9519"/>
                <a:gd name="connsiteX1" fmla="*/ 219075 w 219075"/>
                <a:gd name="connsiteY1" fmla="*/ 0 h 9519"/>
              </a:gdLst>
              <a:ahLst/>
              <a:cxnLst>
                <a:cxn ang="0">
                  <a:pos x="connsiteX0" y="connsiteY0"/>
                </a:cxn>
                <a:cxn ang="0">
                  <a:pos x="connsiteX1" y="connsiteY1"/>
                </a:cxn>
              </a:cxnLst>
              <a:rect l="l" t="t" r="r" b="b"/>
              <a:pathLst>
                <a:path w="219075" h="9519">
                  <a:moveTo>
                    <a:pt x="0" y="0"/>
                  </a:moveTo>
                  <a:lnTo>
                    <a:pt x="2190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75" name="Freeform 2374">
              <a:extLst>
                <a:ext uri="{FF2B5EF4-FFF2-40B4-BE49-F238E27FC236}">
                  <a16:creationId xmlns:a16="http://schemas.microsoft.com/office/drawing/2014/main" id="{5AAF5E03-5E03-D6FF-AC34-F31ACC884FC5}"/>
                </a:ext>
              </a:extLst>
            </p:cNvPr>
            <p:cNvSpPr/>
            <p:nvPr/>
          </p:nvSpPr>
          <p:spPr>
            <a:xfrm>
              <a:off x="5775483" y="2237387"/>
              <a:ext cx="9525" cy="66634"/>
            </a:xfrm>
            <a:custGeom>
              <a:avLst/>
              <a:gdLst>
                <a:gd name="connsiteX0" fmla="*/ 0 w 9525"/>
                <a:gd name="connsiteY0" fmla="*/ 0 h 66634"/>
                <a:gd name="connsiteX1" fmla="*/ 0 w 9525"/>
                <a:gd name="connsiteY1" fmla="*/ 66634 h 66634"/>
              </a:gdLst>
              <a:ahLst/>
              <a:cxnLst>
                <a:cxn ang="0">
                  <a:pos x="connsiteX0" y="connsiteY0"/>
                </a:cxn>
                <a:cxn ang="0">
                  <a:pos x="connsiteX1" y="connsiteY1"/>
                </a:cxn>
              </a:cxnLst>
              <a:rect l="l" t="t" r="r" b="b"/>
              <a:pathLst>
                <a:path w="9525" h="66634">
                  <a:moveTo>
                    <a:pt x="0"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76" name="Freeform 2375">
              <a:extLst>
                <a:ext uri="{FF2B5EF4-FFF2-40B4-BE49-F238E27FC236}">
                  <a16:creationId xmlns:a16="http://schemas.microsoft.com/office/drawing/2014/main" id="{97015D14-9DCE-8827-B371-9E697E4AC5D0}"/>
                </a:ext>
              </a:extLst>
            </p:cNvPr>
            <p:cNvSpPr/>
            <p:nvPr/>
          </p:nvSpPr>
          <p:spPr>
            <a:xfrm>
              <a:off x="6604158" y="5254972"/>
              <a:ext cx="314325" cy="304614"/>
            </a:xfrm>
            <a:custGeom>
              <a:avLst/>
              <a:gdLst>
                <a:gd name="connsiteX0" fmla="*/ 266700 w 314325"/>
                <a:gd name="connsiteY0" fmla="*/ 237980 h 304614"/>
                <a:gd name="connsiteX1" fmla="*/ 266700 w 314325"/>
                <a:gd name="connsiteY1" fmla="*/ 257018 h 304614"/>
                <a:gd name="connsiteX2" fmla="*/ 238125 w 314325"/>
                <a:gd name="connsiteY2" fmla="*/ 266537 h 304614"/>
                <a:gd name="connsiteX3" fmla="*/ 228600 w 314325"/>
                <a:gd name="connsiteY3" fmla="*/ 304614 h 304614"/>
                <a:gd name="connsiteX4" fmla="*/ 200025 w 314325"/>
                <a:gd name="connsiteY4" fmla="*/ 266537 h 304614"/>
                <a:gd name="connsiteX5" fmla="*/ 180975 w 314325"/>
                <a:gd name="connsiteY5" fmla="*/ 266537 h 304614"/>
                <a:gd name="connsiteX6" fmla="*/ 142875 w 314325"/>
                <a:gd name="connsiteY6" fmla="*/ 218942 h 304614"/>
                <a:gd name="connsiteX7" fmla="*/ 0 w 314325"/>
                <a:gd name="connsiteY7" fmla="*/ 114230 h 304614"/>
                <a:gd name="connsiteX8" fmla="*/ 28575 w 314325"/>
                <a:gd name="connsiteY8" fmla="*/ 47596 h 304614"/>
                <a:gd name="connsiteX9" fmla="*/ 66675 w 314325"/>
                <a:gd name="connsiteY9" fmla="*/ 19038 h 304614"/>
                <a:gd name="connsiteX10" fmla="*/ 66675 w 314325"/>
                <a:gd name="connsiteY10" fmla="*/ 0 h 304614"/>
                <a:gd name="connsiteX11" fmla="*/ 152400 w 314325"/>
                <a:gd name="connsiteY11" fmla="*/ 0 h 304614"/>
                <a:gd name="connsiteX12" fmla="*/ 200025 w 314325"/>
                <a:gd name="connsiteY12" fmla="*/ 38077 h 304614"/>
                <a:gd name="connsiteX13" fmla="*/ 257175 w 314325"/>
                <a:gd name="connsiteY13" fmla="*/ 104711 h 304614"/>
                <a:gd name="connsiteX14" fmla="*/ 257175 w 314325"/>
                <a:gd name="connsiteY14" fmla="*/ 123750 h 304614"/>
                <a:gd name="connsiteX15" fmla="*/ 314325 w 314325"/>
                <a:gd name="connsiteY15" fmla="*/ 152307 h 304614"/>
                <a:gd name="connsiteX16" fmla="*/ 266700 w 314325"/>
                <a:gd name="connsiteY16" fmla="*/ 218942 h 304614"/>
                <a:gd name="connsiteX17" fmla="*/ 266700 w 314325"/>
                <a:gd name="connsiteY17" fmla="*/ 237980 h 304614"/>
                <a:gd name="connsiteX18" fmla="*/ 266700 w 314325"/>
                <a:gd name="connsiteY18" fmla="*/ 237980 h 304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14325" h="304614">
                  <a:moveTo>
                    <a:pt x="266700" y="237980"/>
                  </a:moveTo>
                  <a:lnTo>
                    <a:pt x="266700" y="257018"/>
                  </a:lnTo>
                  <a:lnTo>
                    <a:pt x="238125" y="266537"/>
                  </a:lnTo>
                  <a:lnTo>
                    <a:pt x="228600" y="304614"/>
                  </a:lnTo>
                  <a:lnTo>
                    <a:pt x="200025" y="266537"/>
                  </a:lnTo>
                  <a:lnTo>
                    <a:pt x="180975" y="266537"/>
                  </a:lnTo>
                  <a:lnTo>
                    <a:pt x="142875" y="218942"/>
                  </a:lnTo>
                  <a:lnTo>
                    <a:pt x="0" y="114230"/>
                  </a:lnTo>
                  <a:lnTo>
                    <a:pt x="28575" y="47596"/>
                  </a:lnTo>
                  <a:lnTo>
                    <a:pt x="66675" y="19038"/>
                  </a:lnTo>
                  <a:lnTo>
                    <a:pt x="66675" y="0"/>
                  </a:lnTo>
                  <a:lnTo>
                    <a:pt x="152400" y="0"/>
                  </a:lnTo>
                  <a:lnTo>
                    <a:pt x="200025" y="38077"/>
                  </a:lnTo>
                  <a:lnTo>
                    <a:pt x="257175" y="104711"/>
                  </a:lnTo>
                  <a:lnTo>
                    <a:pt x="257175" y="123750"/>
                  </a:lnTo>
                  <a:lnTo>
                    <a:pt x="314325" y="152307"/>
                  </a:lnTo>
                  <a:lnTo>
                    <a:pt x="266700" y="218942"/>
                  </a:lnTo>
                  <a:lnTo>
                    <a:pt x="266700" y="237980"/>
                  </a:lnTo>
                  <a:lnTo>
                    <a:pt x="266700" y="237980"/>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77" name="Freeform 2376">
              <a:extLst>
                <a:ext uri="{FF2B5EF4-FFF2-40B4-BE49-F238E27FC236}">
                  <a16:creationId xmlns:a16="http://schemas.microsoft.com/office/drawing/2014/main" id="{E5544B0D-7A14-3B77-A875-C3E2BB3E8DB6}"/>
                </a:ext>
              </a:extLst>
            </p:cNvPr>
            <p:cNvSpPr/>
            <p:nvPr/>
          </p:nvSpPr>
          <p:spPr>
            <a:xfrm>
              <a:off x="6870858" y="5492951"/>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78" name="Freeform 2377">
              <a:extLst>
                <a:ext uri="{FF2B5EF4-FFF2-40B4-BE49-F238E27FC236}">
                  <a16:creationId xmlns:a16="http://schemas.microsoft.com/office/drawing/2014/main" id="{59FD5F7C-FA42-B3CB-2004-5CB73BF298F7}"/>
                </a:ext>
              </a:extLst>
            </p:cNvPr>
            <p:cNvSpPr/>
            <p:nvPr/>
          </p:nvSpPr>
          <p:spPr>
            <a:xfrm>
              <a:off x="6842283" y="5511990"/>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79" name="Freeform 2378">
              <a:extLst>
                <a:ext uri="{FF2B5EF4-FFF2-40B4-BE49-F238E27FC236}">
                  <a16:creationId xmlns:a16="http://schemas.microsoft.com/office/drawing/2014/main" id="{9954E297-A45B-D4CA-A46D-C8ACD4526211}"/>
                </a:ext>
              </a:extLst>
            </p:cNvPr>
            <p:cNvSpPr/>
            <p:nvPr/>
          </p:nvSpPr>
          <p:spPr>
            <a:xfrm>
              <a:off x="6832758" y="5521509"/>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80" name="Freeform 2379">
              <a:extLst>
                <a:ext uri="{FF2B5EF4-FFF2-40B4-BE49-F238E27FC236}">
                  <a16:creationId xmlns:a16="http://schemas.microsoft.com/office/drawing/2014/main" id="{0A9BE820-CAEF-E9B4-C7E3-32616B1912BA}"/>
                </a:ext>
              </a:extLst>
            </p:cNvPr>
            <p:cNvSpPr/>
            <p:nvPr/>
          </p:nvSpPr>
          <p:spPr>
            <a:xfrm>
              <a:off x="6804183" y="5521509"/>
              <a:ext cx="28575" cy="38076"/>
            </a:xfrm>
            <a:custGeom>
              <a:avLst/>
              <a:gdLst>
                <a:gd name="connsiteX0" fmla="*/ 28575 w 28575"/>
                <a:gd name="connsiteY0" fmla="*/ 38077 h 38076"/>
                <a:gd name="connsiteX1" fmla="*/ 0 w 28575"/>
                <a:gd name="connsiteY1" fmla="*/ 0 h 38076"/>
              </a:gdLst>
              <a:ahLst/>
              <a:cxnLst>
                <a:cxn ang="0">
                  <a:pos x="connsiteX0" y="connsiteY0"/>
                </a:cxn>
                <a:cxn ang="0">
                  <a:pos x="connsiteX1" y="connsiteY1"/>
                </a:cxn>
              </a:cxnLst>
              <a:rect l="l" t="t" r="r" b="b"/>
              <a:pathLst>
                <a:path w="28575" h="38076">
                  <a:moveTo>
                    <a:pt x="2857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81" name="Freeform 2380">
              <a:extLst>
                <a:ext uri="{FF2B5EF4-FFF2-40B4-BE49-F238E27FC236}">
                  <a16:creationId xmlns:a16="http://schemas.microsoft.com/office/drawing/2014/main" id="{5C48AEE1-EC00-B3A2-3EA8-36A7F9C04C8C}"/>
                </a:ext>
              </a:extLst>
            </p:cNvPr>
            <p:cNvSpPr/>
            <p:nvPr/>
          </p:nvSpPr>
          <p:spPr>
            <a:xfrm>
              <a:off x="6785133" y="5521509"/>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82" name="Freeform 2381">
              <a:extLst>
                <a:ext uri="{FF2B5EF4-FFF2-40B4-BE49-F238E27FC236}">
                  <a16:creationId xmlns:a16="http://schemas.microsoft.com/office/drawing/2014/main" id="{1C6769F8-2D59-1D0B-EED5-7682E45645BC}"/>
                </a:ext>
              </a:extLst>
            </p:cNvPr>
            <p:cNvSpPr/>
            <p:nvPr/>
          </p:nvSpPr>
          <p:spPr>
            <a:xfrm>
              <a:off x="6747033" y="5473913"/>
              <a:ext cx="38100" cy="47595"/>
            </a:xfrm>
            <a:custGeom>
              <a:avLst/>
              <a:gdLst>
                <a:gd name="connsiteX0" fmla="*/ 38100 w 38100"/>
                <a:gd name="connsiteY0" fmla="*/ 47596 h 47595"/>
                <a:gd name="connsiteX1" fmla="*/ 0 w 38100"/>
                <a:gd name="connsiteY1" fmla="*/ 0 h 47595"/>
              </a:gdLst>
              <a:ahLst/>
              <a:cxnLst>
                <a:cxn ang="0">
                  <a:pos x="connsiteX0" y="connsiteY0"/>
                </a:cxn>
                <a:cxn ang="0">
                  <a:pos x="connsiteX1" y="connsiteY1"/>
                </a:cxn>
              </a:cxnLst>
              <a:rect l="l" t="t" r="r" b="b"/>
              <a:pathLst>
                <a:path w="38100" h="47595">
                  <a:moveTo>
                    <a:pt x="3810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83" name="Freeform 2382">
              <a:extLst>
                <a:ext uri="{FF2B5EF4-FFF2-40B4-BE49-F238E27FC236}">
                  <a16:creationId xmlns:a16="http://schemas.microsoft.com/office/drawing/2014/main" id="{CBB81DAD-933A-674F-8858-F29D824929C3}"/>
                </a:ext>
              </a:extLst>
            </p:cNvPr>
            <p:cNvSpPr/>
            <p:nvPr/>
          </p:nvSpPr>
          <p:spPr>
            <a:xfrm>
              <a:off x="6604158" y="5369202"/>
              <a:ext cx="142875" cy="104711"/>
            </a:xfrm>
            <a:custGeom>
              <a:avLst/>
              <a:gdLst>
                <a:gd name="connsiteX0" fmla="*/ 142875 w 142875"/>
                <a:gd name="connsiteY0" fmla="*/ 104711 h 104711"/>
                <a:gd name="connsiteX1" fmla="*/ 0 w 142875"/>
                <a:gd name="connsiteY1" fmla="*/ 0 h 104711"/>
              </a:gdLst>
              <a:ahLst/>
              <a:cxnLst>
                <a:cxn ang="0">
                  <a:pos x="connsiteX0" y="connsiteY0"/>
                </a:cxn>
                <a:cxn ang="0">
                  <a:pos x="connsiteX1" y="connsiteY1"/>
                </a:cxn>
              </a:cxnLst>
              <a:rect l="l" t="t" r="r" b="b"/>
              <a:pathLst>
                <a:path w="142875" h="104711">
                  <a:moveTo>
                    <a:pt x="142875"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84" name="Freeform 2383">
              <a:extLst>
                <a:ext uri="{FF2B5EF4-FFF2-40B4-BE49-F238E27FC236}">
                  <a16:creationId xmlns:a16="http://schemas.microsoft.com/office/drawing/2014/main" id="{B4D66337-C5C4-33D0-B80C-AD44C1F7A26C}"/>
                </a:ext>
              </a:extLst>
            </p:cNvPr>
            <p:cNvSpPr/>
            <p:nvPr/>
          </p:nvSpPr>
          <p:spPr>
            <a:xfrm>
              <a:off x="6604158" y="5302568"/>
              <a:ext cx="28575" cy="66634"/>
            </a:xfrm>
            <a:custGeom>
              <a:avLst/>
              <a:gdLst>
                <a:gd name="connsiteX0" fmla="*/ 0 w 28575"/>
                <a:gd name="connsiteY0" fmla="*/ 66634 h 66634"/>
                <a:gd name="connsiteX1" fmla="*/ 28575 w 28575"/>
                <a:gd name="connsiteY1" fmla="*/ 0 h 66634"/>
              </a:gdLst>
              <a:ahLst/>
              <a:cxnLst>
                <a:cxn ang="0">
                  <a:pos x="connsiteX0" y="connsiteY0"/>
                </a:cxn>
                <a:cxn ang="0">
                  <a:pos x="connsiteX1" y="connsiteY1"/>
                </a:cxn>
              </a:cxnLst>
              <a:rect l="l" t="t" r="r" b="b"/>
              <a:pathLst>
                <a:path w="28575" h="66634">
                  <a:moveTo>
                    <a:pt x="0" y="66634"/>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85" name="Freeform 2384">
              <a:extLst>
                <a:ext uri="{FF2B5EF4-FFF2-40B4-BE49-F238E27FC236}">
                  <a16:creationId xmlns:a16="http://schemas.microsoft.com/office/drawing/2014/main" id="{57718561-9AE0-6D50-E779-F5E9302BCE48}"/>
                </a:ext>
              </a:extLst>
            </p:cNvPr>
            <p:cNvSpPr/>
            <p:nvPr/>
          </p:nvSpPr>
          <p:spPr>
            <a:xfrm>
              <a:off x="6632733" y="5274010"/>
              <a:ext cx="38100" cy="28557"/>
            </a:xfrm>
            <a:custGeom>
              <a:avLst/>
              <a:gdLst>
                <a:gd name="connsiteX0" fmla="*/ 0 w 38100"/>
                <a:gd name="connsiteY0" fmla="*/ 28558 h 28557"/>
                <a:gd name="connsiteX1" fmla="*/ 38100 w 38100"/>
                <a:gd name="connsiteY1" fmla="*/ 0 h 28557"/>
              </a:gdLst>
              <a:ahLst/>
              <a:cxnLst>
                <a:cxn ang="0">
                  <a:pos x="connsiteX0" y="connsiteY0"/>
                </a:cxn>
                <a:cxn ang="0">
                  <a:pos x="connsiteX1" y="connsiteY1"/>
                </a:cxn>
              </a:cxnLst>
              <a:rect l="l" t="t" r="r" b="b"/>
              <a:pathLst>
                <a:path w="38100" h="28557">
                  <a:moveTo>
                    <a:pt x="0" y="2855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86" name="Freeform 2385">
              <a:extLst>
                <a:ext uri="{FF2B5EF4-FFF2-40B4-BE49-F238E27FC236}">
                  <a16:creationId xmlns:a16="http://schemas.microsoft.com/office/drawing/2014/main" id="{3B7FEAE5-50E5-C4AB-2A53-FAC4256E77D8}"/>
                </a:ext>
              </a:extLst>
            </p:cNvPr>
            <p:cNvSpPr/>
            <p:nvPr/>
          </p:nvSpPr>
          <p:spPr>
            <a:xfrm>
              <a:off x="6670833" y="5254972"/>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87" name="Freeform 2386">
              <a:extLst>
                <a:ext uri="{FF2B5EF4-FFF2-40B4-BE49-F238E27FC236}">
                  <a16:creationId xmlns:a16="http://schemas.microsoft.com/office/drawing/2014/main" id="{0032B807-24DA-0562-A453-7F8B11A26700}"/>
                </a:ext>
              </a:extLst>
            </p:cNvPr>
            <p:cNvSpPr/>
            <p:nvPr/>
          </p:nvSpPr>
          <p:spPr>
            <a:xfrm>
              <a:off x="6670833" y="5254972"/>
              <a:ext cx="85725" cy="9519"/>
            </a:xfrm>
            <a:custGeom>
              <a:avLst/>
              <a:gdLst>
                <a:gd name="connsiteX0" fmla="*/ 0 w 85725"/>
                <a:gd name="connsiteY0" fmla="*/ 0 h 9519"/>
                <a:gd name="connsiteX1" fmla="*/ 85725 w 85725"/>
                <a:gd name="connsiteY1" fmla="*/ 0 h 9519"/>
              </a:gdLst>
              <a:ahLst/>
              <a:cxnLst>
                <a:cxn ang="0">
                  <a:pos x="connsiteX0" y="connsiteY0"/>
                </a:cxn>
                <a:cxn ang="0">
                  <a:pos x="connsiteX1" y="connsiteY1"/>
                </a:cxn>
              </a:cxnLst>
              <a:rect l="l" t="t" r="r" b="b"/>
              <a:pathLst>
                <a:path w="85725" h="9519">
                  <a:moveTo>
                    <a:pt x="0" y="0"/>
                  </a:moveTo>
                  <a:lnTo>
                    <a:pt x="857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88" name="Freeform 2387">
              <a:extLst>
                <a:ext uri="{FF2B5EF4-FFF2-40B4-BE49-F238E27FC236}">
                  <a16:creationId xmlns:a16="http://schemas.microsoft.com/office/drawing/2014/main" id="{DB9014CD-A306-8631-16BA-D2D018D6849D}"/>
                </a:ext>
              </a:extLst>
            </p:cNvPr>
            <p:cNvSpPr/>
            <p:nvPr/>
          </p:nvSpPr>
          <p:spPr>
            <a:xfrm>
              <a:off x="6756558" y="5254972"/>
              <a:ext cx="47625" cy="38076"/>
            </a:xfrm>
            <a:custGeom>
              <a:avLst/>
              <a:gdLst>
                <a:gd name="connsiteX0" fmla="*/ 0 w 47625"/>
                <a:gd name="connsiteY0" fmla="*/ 0 h 38076"/>
                <a:gd name="connsiteX1" fmla="*/ 47625 w 47625"/>
                <a:gd name="connsiteY1" fmla="*/ 38077 h 38076"/>
              </a:gdLst>
              <a:ahLst/>
              <a:cxnLst>
                <a:cxn ang="0">
                  <a:pos x="connsiteX0" y="connsiteY0"/>
                </a:cxn>
                <a:cxn ang="0">
                  <a:pos x="connsiteX1" y="connsiteY1"/>
                </a:cxn>
              </a:cxnLst>
              <a:rect l="l" t="t" r="r" b="b"/>
              <a:pathLst>
                <a:path w="47625" h="38076">
                  <a:moveTo>
                    <a:pt x="0" y="0"/>
                  </a:moveTo>
                  <a:lnTo>
                    <a:pt x="4762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89" name="Freeform 2388">
              <a:extLst>
                <a:ext uri="{FF2B5EF4-FFF2-40B4-BE49-F238E27FC236}">
                  <a16:creationId xmlns:a16="http://schemas.microsoft.com/office/drawing/2014/main" id="{B8ACF3D4-49AE-FA8D-D3B5-ABC998B40BB4}"/>
                </a:ext>
              </a:extLst>
            </p:cNvPr>
            <p:cNvSpPr/>
            <p:nvPr/>
          </p:nvSpPr>
          <p:spPr>
            <a:xfrm>
              <a:off x="6804183" y="5293048"/>
              <a:ext cx="57150" cy="66634"/>
            </a:xfrm>
            <a:custGeom>
              <a:avLst/>
              <a:gdLst>
                <a:gd name="connsiteX0" fmla="*/ 0 w 57150"/>
                <a:gd name="connsiteY0" fmla="*/ 0 h 66634"/>
                <a:gd name="connsiteX1" fmla="*/ 57150 w 57150"/>
                <a:gd name="connsiteY1" fmla="*/ 66634 h 66634"/>
              </a:gdLst>
              <a:ahLst/>
              <a:cxnLst>
                <a:cxn ang="0">
                  <a:pos x="connsiteX0" y="connsiteY0"/>
                </a:cxn>
                <a:cxn ang="0">
                  <a:pos x="connsiteX1" y="connsiteY1"/>
                </a:cxn>
              </a:cxnLst>
              <a:rect l="l" t="t" r="r" b="b"/>
              <a:pathLst>
                <a:path w="57150" h="66634">
                  <a:moveTo>
                    <a:pt x="0" y="0"/>
                  </a:moveTo>
                  <a:lnTo>
                    <a:pt x="5715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90" name="Freeform 2389">
              <a:extLst>
                <a:ext uri="{FF2B5EF4-FFF2-40B4-BE49-F238E27FC236}">
                  <a16:creationId xmlns:a16="http://schemas.microsoft.com/office/drawing/2014/main" id="{1A32D75B-0516-66A5-735A-1E0C3058F5E0}"/>
                </a:ext>
              </a:extLst>
            </p:cNvPr>
            <p:cNvSpPr/>
            <p:nvPr/>
          </p:nvSpPr>
          <p:spPr>
            <a:xfrm>
              <a:off x="6861333" y="5359683"/>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91" name="Freeform 2390">
              <a:extLst>
                <a:ext uri="{FF2B5EF4-FFF2-40B4-BE49-F238E27FC236}">
                  <a16:creationId xmlns:a16="http://schemas.microsoft.com/office/drawing/2014/main" id="{552A45FD-EAD2-2263-446C-9B8EDA73E3EE}"/>
                </a:ext>
              </a:extLst>
            </p:cNvPr>
            <p:cNvSpPr/>
            <p:nvPr/>
          </p:nvSpPr>
          <p:spPr>
            <a:xfrm>
              <a:off x="6861333" y="5378721"/>
              <a:ext cx="57150" cy="28557"/>
            </a:xfrm>
            <a:custGeom>
              <a:avLst/>
              <a:gdLst>
                <a:gd name="connsiteX0" fmla="*/ 0 w 57150"/>
                <a:gd name="connsiteY0" fmla="*/ 0 h 28557"/>
                <a:gd name="connsiteX1" fmla="*/ 57150 w 57150"/>
                <a:gd name="connsiteY1" fmla="*/ 28558 h 28557"/>
              </a:gdLst>
              <a:ahLst/>
              <a:cxnLst>
                <a:cxn ang="0">
                  <a:pos x="connsiteX0" y="connsiteY0"/>
                </a:cxn>
                <a:cxn ang="0">
                  <a:pos x="connsiteX1" y="connsiteY1"/>
                </a:cxn>
              </a:cxnLst>
              <a:rect l="l" t="t" r="r" b="b"/>
              <a:pathLst>
                <a:path w="57150" h="28557">
                  <a:moveTo>
                    <a:pt x="0" y="0"/>
                  </a:moveTo>
                  <a:lnTo>
                    <a:pt x="5715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92" name="Freeform 2391">
              <a:extLst>
                <a:ext uri="{FF2B5EF4-FFF2-40B4-BE49-F238E27FC236}">
                  <a16:creationId xmlns:a16="http://schemas.microsoft.com/office/drawing/2014/main" id="{E144927D-133C-51EA-6AC8-3A5D119C9E76}"/>
                </a:ext>
              </a:extLst>
            </p:cNvPr>
            <p:cNvSpPr/>
            <p:nvPr/>
          </p:nvSpPr>
          <p:spPr>
            <a:xfrm>
              <a:off x="6870858" y="5407279"/>
              <a:ext cx="47625" cy="66634"/>
            </a:xfrm>
            <a:custGeom>
              <a:avLst/>
              <a:gdLst>
                <a:gd name="connsiteX0" fmla="*/ 47625 w 47625"/>
                <a:gd name="connsiteY0" fmla="*/ 0 h 66634"/>
                <a:gd name="connsiteX1" fmla="*/ 0 w 47625"/>
                <a:gd name="connsiteY1" fmla="*/ 66634 h 66634"/>
              </a:gdLst>
              <a:ahLst/>
              <a:cxnLst>
                <a:cxn ang="0">
                  <a:pos x="connsiteX0" y="connsiteY0"/>
                </a:cxn>
                <a:cxn ang="0">
                  <a:pos x="connsiteX1" y="connsiteY1"/>
                </a:cxn>
              </a:cxnLst>
              <a:rect l="l" t="t" r="r" b="b"/>
              <a:pathLst>
                <a:path w="47625" h="66634">
                  <a:moveTo>
                    <a:pt x="47625"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93" name="Freeform 2392">
              <a:extLst>
                <a:ext uri="{FF2B5EF4-FFF2-40B4-BE49-F238E27FC236}">
                  <a16:creationId xmlns:a16="http://schemas.microsoft.com/office/drawing/2014/main" id="{1AE9BD00-DDCF-550B-45EF-9BB2C7765911}"/>
                </a:ext>
              </a:extLst>
            </p:cNvPr>
            <p:cNvSpPr/>
            <p:nvPr/>
          </p:nvSpPr>
          <p:spPr>
            <a:xfrm>
              <a:off x="6870858" y="5473913"/>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94" name="Freeform 2393">
              <a:extLst>
                <a:ext uri="{FF2B5EF4-FFF2-40B4-BE49-F238E27FC236}">
                  <a16:creationId xmlns:a16="http://schemas.microsoft.com/office/drawing/2014/main" id="{30C9BCAD-1A5C-FA85-E0CE-ECCF4A32C0D0}"/>
                </a:ext>
              </a:extLst>
            </p:cNvPr>
            <p:cNvSpPr/>
            <p:nvPr/>
          </p:nvSpPr>
          <p:spPr>
            <a:xfrm>
              <a:off x="5127783" y="2304021"/>
              <a:ext cx="647700" cy="333171"/>
            </a:xfrm>
            <a:custGeom>
              <a:avLst/>
              <a:gdLst>
                <a:gd name="connsiteX0" fmla="*/ 142875 w 647700"/>
                <a:gd name="connsiteY0" fmla="*/ 333172 h 333171"/>
                <a:gd name="connsiteX1" fmla="*/ 0 w 647700"/>
                <a:gd name="connsiteY1" fmla="*/ 323653 h 333171"/>
                <a:gd name="connsiteX2" fmla="*/ 0 w 647700"/>
                <a:gd name="connsiteY2" fmla="*/ 314133 h 333171"/>
                <a:gd name="connsiteX3" fmla="*/ 0 w 647700"/>
                <a:gd name="connsiteY3" fmla="*/ 218942 h 333171"/>
                <a:gd name="connsiteX4" fmla="*/ 28575 w 647700"/>
                <a:gd name="connsiteY4" fmla="*/ 218942 h 333171"/>
                <a:gd name="connsiteX5" fmla="*/ 28575 w 647700"/>
                <a:gd name="connsiteY5" fmla="*/ 171346 h 333171"/>
                <a:gd name="connsiteX6" fmla="*/ 76200 w 647700"/>
                <a:gd name="connsiteY6" fmla="*/ 142788 h 333171"/>
                <a:gd name="connsiteX7" fmla="*/ 85725 w 647700"/>
                <a:gd name="connsiteY7" fmla="*/ 152307 h 333171"/>
                <a:gd name="connsiteX8" fmla="*/ 114300 w 647700"/>
                <a:gd name="connsiteY8" fmla="*/ 171346 h 333171"/>
                <a:gd name="connsiteX9" fmla="*/ 152400 w 647700"/>
                <a:gd name="connsiteY9" fmla="*/ 152307 h 333171"/>
                <a:gd name="connsiteX10" fmla="*/ 161925 w 647700"/>
                <a:gd name="connsiteY10" fmla="*/ 171346 h 333171"/>
                <a:gd name="connsiteX11" fmla="*/ 190500 w 647700"/>
                <a:gd name="connsiteY11" fmla="*/ 171346 h 333171"/>
                <a:gd name="connsiteX12" fmla="*/ 219075 w 647700"/>
                <a:gd name="connsiteY12" fmla="*/ 114230 h 333171"/>
                <a:gd name="connsiteX13" fmla="*/ 352425 w 647700"/>
                <a:gd name="connsiteY13" fmla="*/ 0 h 333171"/>
                <a:gd name="connsiteX14" fmla="*/ 647700 w 647700"/>
                <a:gd name="connsiteY14" fmla="*/ 0 h 333171"/>
                <a:gd name="connsiteX15" fmla="*/ 647700 w 647700"/>
                <a:gd name="connsiteY15" fmla="*/ 85673 h 333171"/>
                <a:gd name="connsiteX16" fmla="*/ 647700 w 647700"/>
                <a:gd name="connsiteY16" fmla="*/ 114230 h 333171"/>
                <a:gd name="connsiteX17" fmla="*/ 647700 w 647700"/>
                <a:gd name="connsiteY17" fmla="*/ 142788 h 333171"/>
                <a:gd name="connsiteX18" fmla="*/ 590550 w 647700"/>
                <a:gd name="connsiteY18" fmla="*/ 142788 h 333171"/>
                <a:gd name="connsiteX19" fmla="*/ 581025 w 647700"/>
                <a:gd name="connsiteY19" fmla="*/ 152307 h 333171"/>
                <a:gd name="connsiteX20" fmla="*/ 542925 w 647700"/>
                <a:gd name="connsiteY20" fmla="*/ 161826 h 333171"/>
                <a:gd name="connsiteX21" fmla="*/ 457200 w 647700"/>
                <a:gd name="connsiteY21" fmla="*/ 161826 h 333171"/>
                <a:gd name="connsiteX22" fmla="*/ 428625 w 647700"/>
                <a:gd name="connsiteY22" fmla="*/ 209422 h 333171"/>
                <a:gd name="connsiteX23" fmla="*/ 400050 w 647700"/>
                <a:gd name="connsiteY23" fmla="*/ 218942 h 333171"/>
                <a:gd name="connsiteX24" fmla="*/ 323850 w 647700"/>
                <a:gd name="connsiteY24" fmla="*/ 171346 h 333171"/>
                <a:gd name="connsiteX25" fmla="*/ 295275 w 647700"/>
                <a:gd name="connsiteY25" fmla="*/ 171346 h 333171"/>
                <a:gd name="connsiteX26" fmla="*/ 276225 w 647700"/>
                <a:gd name="connsiteY26" fmla="*/ 199903 h 333171"/>
                <a:gd name="connsiteX27" fmla="*/ 238125 w 647700"/>
                <a:gd name="connsiteY27" fmla="*/ 190384 h 333171"/>
                <a:gd name="connsiteX28" fmla="*/ 238125 w 647700"/>
                <a:gd name="connsiteY28" fmla="*/ 209422 h 333171"/>
                <a:gd name="connsiteX29" fmla="*/ 190500 w 647700"/>
                <a:gd name="connsiteY29" fmla="*/ 228461 h 333171"/>
                <a:gd name="connsiteX30" fmla="*/ 142875 w 647700"/>
                <a:gd name="connsiteY30" fmla="*/ 333172 h 333171"/>
                <a:gd name="connsiteX31" fmla="*/ 142875 w 647700"/>
                <a:gd name="connsiteY31" fmla="*/ 333172 h 333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647700" h="333171">
                  <a:moveTo>
                    <a:pt x="142875" y="333172"/>
                  </a:moveTo>
                  <a:lnTo>
                    <a:pt x="0" y="323653"/>
                  </a:lnTo>
                  <a:lnTo>
                    <a:pt x="0" y="314133"/>
                  </a:lnTo>
                  <a:lnTo>
                    <a:pt x="0" y="218942"/>
                  </a:lnTo>
                  <a:lnTo>
                    <a:pt x="28575" y="218942"/>
                  </a:lnTo>
                  <a:lnTo>
                    <a:pt x="28575" y="171346"/>
                  </a:lnTo>
                  <a:lnTo>
                    <a:pt x="76200" y="142788"/>
                  </a:lnTo>
                  <a:lnTo>
                    <a:pt x="85725" y="152307"/>
                  </a:lnTo>
                  <a:lnTo>
                    <a:pt x="114300" y="171346"/>
                  </a:lnTo>
                  <a:lnTo>
                    <a:pt x="152400" y="152307"/>
                  </a:lnTo>
                  <a:lnTo>
                    <a:pt x="161925" y="171346"/>
                  </a:lnTo>
                  <a:lnTo>
                    <a:pt x="190500" y="171346"/>
                  </a:lnTo>
                  <a:lnTo>
                    <a:pt x="219075" y="114230"/>
                  </a:lnTo>
                  <a:lnTo>
                    <a:pt x="352425" y="0"/>
                  </a:lnTo>
                  <a:lnTo>
                    <a:pt x="647700" y="0"/>
                  </a:lnTo>
                  <a:lnTo>
                    <a:pt x="647700" y="85673"/>
                  </a:lnTo>
                  <a:lnTo>
                    <a:pt x="647700" y="114230"/>
                  </a:lnTo>
                  <a:lnTo>
                    <a:pt x="647700" y="142788"/>
                  </a:lnTo>
                  <a:lnTo>
                    <a:pt x="590550" y="142788"/>
                  </a:lnTo>
                  <a:lnTo>
                    <a:pt x="581025" y="152307"/>
                  </a:lnTo>
                  <a:lnTo>
                    <a:pt x="542925" y="161826"/>
                  </a:lnTo>
                  <a:lnTo>
                    <a:pt x="457200" y="161826"/>
                  </a:lnTo>
                  <a:lnTo>
                    <a:pt x="428625" y="209422"/>
                  </a:lnTo>
                  <a:lnTo>
                    <a:pt x="400050" y="218942"/>
                  </a:lnTo>
                  <a:lnTo>
                    <a:pt x="323850" y="171346"/>
                  </a:lnTo>
                  <a:lnTo>
                    <a:pt x="295275" y="171346"/>
                  </a:lnTo>
                  <a:lnTo>
                    <a:pt x="276225" y="199903"/>
                  </a:lnTo>
                  <a:lnTo>
                    <a:pt x="238125" y="190384"/>
                  </a:lnTo>
                  <a:lnTo>
                    <a:pt x="238125" y="209422"/>
                  </a:lnTo>
                  <a:lnTo>
                    <a:pt x="190500" y="228461"/>
                  </a:lnTo>
                  <a:lnTo>
                    <a:pt x="142875" y="333172"/>
                  </a:lnTo>
                  <a:lnTo>
                    <a:pt x="142875" y="333172"/>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95" name="Freeform 2394">
              <a:extLst>
                <a:ext uri="{FF2B5EF4-FFF2-40B4-BE49-F238E27FC236}">
                  <a16:creationId xmlns:a16="http://schemas.microsoft.com/office/drawing/2014/main" id="{457C3F73-69BD-CD68-5FD1-1ACD6CA23474}"/>
                </a:ext>
              </a:extLst>
            </p:cNvPr>
            <p:cNvSpPr/>
            <p:nvPr/>
          </p:nvSpPr>
          <p:spPr>
            <a:xfrm>
              <a:off x="5127783" y="2627674"/>
              <a:ext cx="142875" cy="9519"/>
            </a:xfrm>
            <a:custGeom>
              <a:avLst/>
              <a:gdLst>
                <a:gd name="connsiteX0" fmla="*/ 142875 w 142875"/>
                <a:gd name="connsiteY0" fmla="*/ 9519 h 9519"/>
                <a:gd name="connsiteX1" fmla="*/ 0 w 142875"/>
                <a:gd name="connsiteY1" fmla="*/ 0 h 9519"/>
              </a:gdLst>
              <a:ahLst/>
              <a:cxnLst>
                <a:cxn ang="0">
                  <a:pos x="connsiteX0" y="connsiteY0"/>
                </a:cxn>
                <a:cxn ang="0">
                  <a:pos x="connsiteX1" y="connsiteY1"/>
                </a:cxn>
              </a:cxnLst>
              <a:rect l="l" t="t" r="r" b="b"/>
              <a:pathLst>
                <a:path w="142875" h="9519">
                  <a:moveTo>
                    <a:pt x="1428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96" name="Freeform 2395">
              <a:extLst>
                <a:ext uri="{FF2B5EF4-FFF2-40B4-BE49-F238E27FC236}">
                  <a16:creationId xmlns:a16="http://schemas.microsoft.com/office/drawing/2014/main" id="{44B39AD1-8E59-7CEE-0D78-A303CB2DEE79}"/>
                </a:ext>
              </a:extLst>
            </p:cNvPr>
            <p:cNvSpPr/>
            <p:nvPr/>
          </p:nvSpPr>
          <p:spPr>
            <a:xfrm>
              <a:off x="5127783" y="2618154"/>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97" name="Freeform 2396">
              <a:extLst>
                <a:ext uri="{FF2B5EF4-FFF2-40B4-BE49-F238E27FC236}">
                  <a16:creationId xmlns:a16="http://schemas.microsoft.com/office/drawing/2014/main" id="{1E487C52-693E-30D9-544E-D1EDCFA574DB}"/>
                </a:ext>
              </a:extLst>
            </p:cNvPr>
            <p:cNvSpPr/>
            <p:nvPr/>
          </p:nvSpPr>
          <p:spPr>
            <a:xfrm>
              <a:off x="5127783" y="2522962"/>
              <a:ext cx="9525" cy="95191"/>
            </a:xfrm>
            <a:custGeom>
              <a:avLst/>
              <a:gdLst>
                <a:gd name="connsiteX0" fmla="*/ 0 w 9525"/>
                <a:gd name="connsiteY0" fmla="*/ 95192 h 95191"/>
                <a:gd name="connsiteX1" fmla="*/ 0 w 9525"/>
                <a:gd name="connsiteY1" fmla="*/ 0 h 95191"/>
              </a:gdLst>
              <a:ahLst/>
              <a:cxnLst>
                <a:cxn ang="0">
                  <a:pos x="connsiteX0" y="connsiteY0"/>
                </a:cxn>
                <a:cxn ang="0">
                  <a:pos x="connsiteX1" y="connsiteY1"/>
                </a:cxn>
              </a:cxnLst>
              <a:rect l="l" t="t" r="r" b="b"/>
              <a:pathLst>
                <a:path w="9525" h="95191">
                  <a:moveTo>
                    <a:pt x="0" y="95192"/>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98" name="Freeform 2397">
              <a:extLst>
                <a:ext uri="{FF2B5EF4-FFF2-40B4-BE49-F238E27FC236}">
                  <a16:creationId xmlns:a16="http://schemas.microsoft.com/office/drawing/2014/main" id="{96F10EE9-5297-B4C9-48CD-F371C428718F}"/>
                </a:ext>
              </a:extLst>
            </p:cNvPr>
            <p:cNvSpPr/>
            <p:nvPr/>
          </p:nvSpPr>
          <p:spPr>
            <a:xfrm>
              <a:off x="5127783" y="2522962"/>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399" name="Freeform 2398">
              <a:extLst>
                <a:ext uri="{FF2B5EF4-FFF2-40B4-BE49-F238E27FC236}">
                  <a16:creationId xmlns:a16="http://schemas.microsoft.com/office/drawing/2014/main" id="{F1A284F8-6756-3134-B7B0-75D66DAC8731}"/>
                </a:ext>
              </a:extLst>
            </p:cNvPr>
            <p:cNvSpPr/>
            <p:nvPr/>
          </p:nvSpPr>
          <p:spPr>
            <a:xfrm>
              <a:off x="5156358" y="2475366"/>
              <a:ext cx="9525" cy="47595"/>
            </a:xfrm>
            <a:custGeom>
              <a:avLst/>
              <a:gdLst>
                <a:gd name="connsiteX0" fmla="*/ 0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00" name="Freeform 2399">
              <a:extLst>
                <a:ext uri="{FF2B5EF4-FFF2-40B4-BE49-F238E27FC236}">
                  <a16:creationId xmlns:a16="http://schemas.microsoft.com/office/drawing/2014/main" id="{062D7C85-E7E8-332B-9CC1-18015B1F356C}"/>
                </a:ext>
              </a:extLst>
            </p:cNvPr>
            <p:cNvSpPr/>
            <p:nvPr/>
          </p:nvSpPr>
          <p:spPr>
            <a:xfrm>
              <a:off x="5156358" y="2446809"/>
              <a:ext cx="47625" cy="28557"/>
            </a:xfrm>
            <a:custGeom>
              <a:avLst/>
              <a:gdLst>
                <a:gd name="connsiteX0" fmla="*/ 0 w 47625"/>
                <a:gd name="connsiteY0" fmla="*/ 28558 h 28557"/>
                <a:gd name="connsiteX1" fmla="*/ 47625 w 47625"/>
                <a:gd name="connsiteY1" fmla="*/ 0 h 28557"/>
              </a:gdLst>
              <a:ahLst/>
              <a:cxnLst>
                <a:cxn ang="0">
                  <a:pos x="connsiteX0" y="connsiteY0"/>
                </a:cxn>
                <a:cxn ang="0">
                  <a:pos x="connsiteX1" y="connsiteY1"/>
                </a:cxn>
              </a:cxnLst>
              <a:rect l="l" t="t" r="r" b="b"/>
              <a:pathLst>
                <a:path w="47625" h="28557">
                  <a:moveTo>
                    <a:pt x="0" y="28558"/>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01" name="Freeform 2400">
              <a:extLst>
                <a:ext uri="{FF2B5EF4-FFF2-40B4-BE49-F238E27FC236}">
                  <a16:creationId xmlns:a16="http://schemas.microsoft.com/office/drawing/2014/main" id="{5399965A-FA9A-0B1D-B1D1-A5B8E4ECB696}"/>
                </a:ext>
              </a:extLst>
            </p:cNvPr>
            <p:cNvSpPr/>
            <p:nvPr/>
          </p:nvSpPr>
          <p:spPr>
            <a:xfrm>
              <a:off x="5203983" y="2446809"/>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02" name="Freeform 2401">
              <a:extLst>
                <a:ext uri="{FF2B5EF4-FFF2-40B4-BE49-F238E27FC236}">
                  <a16:creationId xmlns:a16="http://schemas.microsoft.com/office/drawing/2014/main" id="{71823949-6643-9BC3-9F29-05BC19430999}"/>
                </a:ext>
              </a:extLst>
            </p:cNvPr>
            <p:cNvSpPr/>
            <p:nvPr/>
          </p:nvSpPr>
          <p:spPr>
            <a:xfrm>
              <a:off x="5213508" y="2456328"/>
              <a:ext cx="28575" cy="19038"/>
            </a:xfrm>
            <a:custGeom>
              <a:avLst/>
              <a:gdLst>
                <a:gd name="connsiteX0" fmla="*/ 0 w 28575"/>
                <a:gd name="connsiteY0" fmla="*/ 0 h 19038"/>
                <a:gd name="connsiteX1" fmla="*/ 28575 w 28575"/>
                <a:gd name="connsiteY1" fmla="*/ 19038 h 19038"/>
              </a:gdLst>
              <a:ahLst/>
              <a:cxnLst>
                <a:cxn ang="0">
                  <a:pos x="connsiteX0" y="connsiteY0"/>
                </a:cxn>
                <a:cxn ang="0">
                  <a:pos x="connsiteX1" y="connsiteY1"/>
                </a:cxn>
              </a:cxnLst>
              <a:rect l="l" t="t" r="r" b="b"/>
              <a:pathLst>
                <a:path w="28575"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03" name="Freeform 2402">
              <a:extLst>
                <a:ext uri="{FF2B5EF4-FFF2-40B4-BE49-F238E27FC236}">
                  <a16:creationId xmlns:a16="http://schemas.microsoft.com/office/drawing/2014/main" id="{5E17247B-4635-9A65-73DC-AF2E6F3C3ED6}"/>
                </a:ext>
              </a:extLst>
            </p:cNvPr>
            <p:cNvSpPr/>
            <p:nvPr/>
          </p:nvSpPr>
          <p:spPr>
            <a:xfrm>
              <a:off x="5242083" y="2456328"/>
              <a:ext cx="38100" cy="19038"/>
            </a:xfrm>
            <a:custGeom>
              <a:avLst/>
              <a:gdLst>
                <a:gd name="connsiteX0" fmla="*/ 0 w 38100"/>
                <a:gd name="connsiteY0" fmla="*/ 19038 h 19038"/>
                <a:gd name="connsiteX1" fmla="*/ 38100 w 38100"/>
                <a:gd name="connsiteY1" fmla="*/ 0 h 19038"/>
              </a:gdLst>
              <a:ahLst/>
              <a:cxnLst>
                <a:cxn ang="0">
                  <a:pos x="connsiteX0" y="connsiteY0"/>
                </a:cxn>
                <a:cxn ang="0">
                  <a:pos x="connsiteX1" y="connsiteY1"/>
                </a:cxn>
              </a:cxnLst>
              <a:rect l="l" t="t" r="r" b="b"/>
              <a:pathLst>
                <a:path w="38100" h="19038">
                  <a:moveTo>
                    <a:pt x="0" y="1903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04" name="Freeform 2403">
              <a:extLst>
                <a:ext uri="{FF2B5EF4-FFF2-40B4-BE49-F238E27FC236}">
                  <a16:creationId xmlns:a16="http://schemas.microsoft.com/office/drawing/2014/main" id="{E301C25A-5C28-50BA-0B56-617FE2607763}"/>
                </a:ext>
              </a:extLst>
            </p:cNvPr>
            <p:cNvSpPr/>
            <p:nvPr/>
          </p:nvSpPr>
          <p:spPr>
            <a:xfrm>
              <a:off x="5280183" y="2456328"/>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05" name="Freeform 2404">
              <a:extLst>
                <a:ext uri="{FF2B5EF4-FFF2-40B4-BE49-F238E27FC236}">
                  <a16:creationId xmlns:a16="http://schemas.microsoft.com/office/drawing/2014/main" id="{1ED54B9E-2AFD-D09B-8F25-E84081B160F7}"/>
                </a:ext>
              </a:extLst>
            </p:cNvPr>
            <p:cNvSpPr/>
            <p:nvPr/>
          </p:nvSpPr>
          <p:spPr>
            <a:xfrm>
              <a:off x="5289708" y="2475366"/>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06" name="Freeform 2405">
              <a:extLst>
                <a:ext uri="{FF2B5EF4-FFF2-40B4-BE49-F238E27FC236}">
                  <a16:creationId xmlns:a16="http://schemas.microsoft.com/office/drawing/2014/main" id="{C1F8A69F-0E69-17D9-BDE2-2A0D51ADF4F0}"/>
                </a:ext>
              </a:extLst>
            </p:cNvPr>
            <p:cNvSpPr/>
            <p:nvPr/>
          </p:nvSpPr>
          <p:spPr>
            <a:xfrm>
              <a:off x="5318283" y="2418251"/>
              <a:ext cx="28575" cy="57115"/>
            </a:xfrm>
            <a:custGeom>
              <a:avLst/>
              <a:gdLst>
                <a:gd name="connsiteX0" fmla="*/ 0 w 28575"/>
                <a:gd name="connsiteY0" fmla="*/ 57115 h 57115"/>
                <a:gd name="connsiteX1" fmla="*/ 28575 w 28575"/>
                <a:gd name="connsiteY1" fmla="*/ 0 h 57115"/>
              </a:gdLst>
              <a:ahLst/>
              <a:cxnLst>
                <a:cxn ang="0">
                  <a:pos x="connsiteX0" y="connsiteY0"/>
                </a:cxn>
                <a:cxn ang="0">
                  <a:pos x="connsiteX1" y="connsiteY1"/>
                </a:cxn>
              </a:cxnLst>
              <a:rect l="l" t="t" r="r" b="b"/>
              <a:pathLst>
                <a:path w="28575" h="57115">
                  <a:moveTo>
                    <a:pt x="0" y="57115"/>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07" name="Freeform 2406">
              <a:extLst>
                <a:ext uri="{FF2B5EF4-FFF2-40B4-BE49-F238E27FC236}">
                  <a16:creationId xmlns:a16="http://schemas.microsoft.com/office/drawing/2014/main" id="{3E8A508E-ADA9-964D-5806-9A71E77219EC}"/>
                </a:ext>
              </a:extLst>
            </p:cNvPr>
            <p:cNvSpPr/>
            <p:nvPr/>
          </p:nvSpPr>
          <p:spPr>
            <a:xfrm>
              <a:off x="5346858" y="2304021"/>
              <a:ext cx="133350" cy="114230"/>
            </a:xfrm>
            <a:custGeom>
              <a:avLst/>
              <a:gdLst>
                <a:gd name="connsiteX0" fmla="*/ 0 w 133350"/>
                <a:gd name="connsiteY0" fmla="*/ 114230 h 114230"/>
                <a:gd name="connsiteX1" fmla="*/ 133350 w 133350"/>
                <a:gd name="connsiteY1" fmla="*/ 0 h 114230"/>
              </a:gdLst>
              <a:ahLst/>
              <a:cxnLst>
                <a:cxn ang="0">
                  <a:pos x="connsiteX0" y="connsiteY0"/>
                </a:cxn>
                <a:cxn ang="0">
                  <a:pos x="connsiteX1" y="connsiteY1"/>
                </a:cxn>
              </a:cxnLst>
              <a:rect l="l" t="t" r="r" b="b"/>
              <a:pathLst>
                <a:path w="133350" h="114230">
                  <a:moveTo>
                    <a:pt x="0" y="114230"/>
                  </a:moveTo>
                  <a:lnTo>
                    <a:pt x="1333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08" name="Freeform 2407">
              <a:extLst>
                <a:ext uri="{FF2B5EF4-FFF2-40B4-BE49-F238E27FC236}">
                  <a16:creationId xmlns:a16="http://schemas.microsoft.com/office/drawing/2014/main" id="{17A18031-6CB0-B7D0-75DB-5D5173459F9F}"/>
                </a:ext>
              </a:extLst>
            </p:cNvPr>
            <p:cNvSpPr/>
            <p:nvPr/>
          </p:nvSpPr>
          <p:spPr>
            <a:xfrm>
              <a:off x="5480208" y="2304021"/>
              <a:ext cx="295275" cy="9519"/>
            </a:xfrm>
            <a:custGeom>
              <a:avLst/>
              <a:gdLst>
                <a:gd name="connsiteX0" fmla="*/ 0 w 295275"/>
                <a:gd name="connsiteY0" fmla="*/ 0 h 9519"/>
                <a:gd name="connsiteX1" fmla="*/ 295275 w 295275"/>
                <a:gd name="connsiteY1" fmla="*/ 0 h 9519"/>
              </a:gdLst>
              <a:ahLst/>
              <a:cxnLst>
                <a:cxn ang="0">
                  <a:pos x="connsiteX0" y="connsiteY0"/>
                </a:cxn>
                <a:cxn ang="0">
                  <a:pos x="connsiteX1" y="connsiteY1"/>
                </a:cxn>
              </a:cxnLst>
              <a:rect l="l" t="t" r="r" b="b"/>
              <a:pathLst>
                <a:path w="295275" h="9519">
                  <a:moveTo>
                    <a:pt x="0" y="0"/>
                  </a:moveTo>
                  <a:lnTo>
                    <a:pt x="2952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09" name="Freeform 2408">
              <a:extLst>
                <a:ext uri="{FF2B5EF4-FFF2-40B4-BE49-F238E27FC236}">
                  <a16:creationId xmlns:a16="http://schemas.microsoft.com/office/drawing/2014/main" id="{75559277-265A-7CD8-CDEE-2B18D985A20E}"/>
                </a:ext>
              </a:extLst>
            </p:cNvPr>
            <p:cNvSpPr/>
            <p:nvPr/>
          </p:nvSpPr>
          <p:spPr>
            <a:xfrm>
              <a:off x="5775483" y="2304021"/>
              <a:ext cx="9525" cy="85672"/>
            </a:xfrm>
            <a:custGeom>
              <a:avLst/>
              <a:gdLst>
                <a:gd name="connsiteX0" fmla="*/ 0 w 9525"/>
                <a:gd name="connsiteY0" fmla="*/ 0 h 85672"/>
                <a:gd name="connsiteX1" fmla="*/ 0 w 9525"/>
                <a:gd name="connsiteY1" fmla="*/ 85673 h 85672"/>
              </a:gdLst>
              <a:ahLst/>
              <a:cxnLst>
                <a:cxn ang="0">
                  <a:pos x="connsiteX0" y="connsiteY0"/>
                </a:cxn>
                <a:cxn ang="0">
                  <a:pos x="connsiteX1" y="connsiteY1"/>
                </a:cxn>
              </a:cxnLst>
              <a:rect l="l" t="t" r="r" b="b"/>
              <a:pathLst>
                <a:path w="9525" h="85672">
                  <a:moveTo>
                    <a:pt x="0" y="0"/>
                  </a:moveTo>
                  <a:lnTo>
                    <a:pt x="0" y="8567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10" name="Freeform 2409">
              <a:extLst>
                <a:ext uri="{FF2B5EF4-FFF2-40B4-BE49-F238E27FC236}">
                  <a16:creationId xmlns:a16="http://schemas.microsoft.com/office/drawing/2014/main" id="{837F77C3-4AC5-ADA0-CC29-050D5A2F41C1}"/>
                </a:ext>
              </a:extLst>
            </p:cNvPr>
            <p:cNvSpPr/>
            <p:nvPr/>
          </p:nvSpPr>
          <p:spPr>
            <a:xfrm>
              <a:off x="5775483" y="2389694"/>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11" name="Freeform 2410">
              <a:extLst>
                <a:ext uri="{FF2B5EF4-FFF2-40B4-BE49-F238E27FC236}">
                  <a16:creationId xmlns:a16="http://schemas.microsoft.com/office/drawing/2014/main" id="{6A97DF50-7330-1997-2202-2507F5A08430}"/>
                </a:ext>
              </a:extLst>
            </p:cNvPr>
            <p:cNvSpPr/>
            <p:nvPr/>
          </p:nvSpPr>
          <p:spPr>
            <a:xfrm>
              <a:off x="5775483" y="2418251"/>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12" name="Freeform 2411">
              <a:extLst>
                <a:ext uri="{FF2B5EF4-FFF2-40B4-BE49-F238E27FC236}">
                  <a16:creationId xmlns:a16="http://schemas.microsoft.com/office/drawing/2014/main" id="{582939AD-53DE-4440-EC7B-8B1AA076857B}"/>
                </a:ext>
              </a:extLst>
            </p:cNvPr>
            <p:cNvSpPr/>
            <p:nvPr/>
          </p:nvSpPr>
          <p:spPr>
            <a:xfrm>
              <a:off x="5718333" y="2446809"/>
              <a:ext cx="57150" cy="9519"/>
            </a:xfrm>
            <a:custGeom>
              <a:avLst/>
              <a:gdLst>
                <a:gd name="connsiteX0" fmla="*/ 57150 w 57150"/>
                <a:gd name="connsiteY0" fmla="*/ 0 h 9519"/>
                <a:gd name="connsiteX1" fmla="*/ 0 w 57150"/>
                <a:gd name="connsiteY1" fmla="*/ 0 h 9519"/>
              </a:gdLst>
              <a:ahLst/>
              <a:cxnLst>
                <a:cxn ang="0">
                  <a:pos x="connsiteX0" y="connsiteY0"/>
                </a:cxn>
                <a:cxn ang="0">
                  <a:pos x="connsiteX1" y="connsiteY1"/>
                </a:cxn>
              </a:cxnLst>
              <a:rect l="l" t="t" r="r" b="b"/>
              <a:pathLst>
                <a:path w="57150" h="9519">
                  <a:moveTo>
                    <a:pt x="571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13" name="Freeform 2412">
              <a:extLst>
                <a:ext uri="{FF2B5EF4-FFF2-40B4-BE49-F238E27FC236}">
                  <a16:creationId xmlns:a16="http://schemas.microsoft.com/office/drawing/2014/main" id="{348EB9C2-4F2F-703A-55D6-DA20FE4FB03A}"/>
                </a:ext>
              </a:extLst>
            </p:cNvPr>
            <p:cNvSpPr/>
            <p:nvPr/>
          </p:nvSpPr>
          <p:spPr>
            <a:xfrm>
              <a:off x="5708808" y="2446809"/>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14" name="Freeform 2413">
              <a:extLst>
                <a:ext uri="{FF2B5EF4-FFF2-40B4-BE49-F238E27FC236}">
                  <a16:creationId xmlns:a16="http://schemas.microsoft.com/office/drawing/2014/main" id="{6A85F12F-05B6-DB07-A7F1-741CA27BED80}"/>
                </a:ext>
              </a:extLst>
            </p:cNvPr>
            <p:cNvSpPr/>
            <p:nvPr/>
          </p:nvSpPr>
          <p:spPr>
            <a:xfrm>
              <a:off x="5670708" y="2456328"/>
              <a:ext cx="38100" cy="9519"/>
            </a:xfrm>
            <a:custGeom>
              <a:avLst/>
              <a:gdLst>
                <a:gd name="connsiteX0" fmla="*/ 38100 w 38100"/>
                <a:gd name="connsiteY0" fmla="*/ 0 h 9519"/>
                <a:gd name="connsiteX1" fmla="*/ 0 w 38100"/>
                <a:gd name="connsiteY1" fmla="*/ 9519 h 9519"/>
              </a:gdLst>
              <a:ahLst/>
              <a:cxnLst>
                <a:cxn ang="0">
                  <a:pos x="connsiteX0" y="connsiteY0"/>
                </a:cxn>
                <a:cxn ang="0">
                  <a:pos x="connsiteX1" y="connsiteY1"/>
                </a:cxn>
              </a:cxnLst>
              <a:rect l="l" t="t" r="r" b="b"/>
              <a:pathLst>
                <a:path w="38100" h="9519">
                  <a:moveTo>
                    <a:pt x="381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15" name="Freeform 2414">
              <a:extLst>
                <a:ext uri="{FF2B5EF4-FFF2-40B4-BE49-F238E27FC236}">
                  <a16:creationId xmlns:a16="http://schemas.microsoft.com/office/drawing/2014/main" id="{76B057F1-FBAC-90B3-C8B6-2E7B0A80B978}"/>
                </a:ext>
              </a:extLst>
            </p:cNvPr>
            <p:cNvSpPr/>
            <p:nvPr/>
          </p:nvSpPr>
          <p:spPr>
            <a:xfrm>
              <a:off x="5584983" y="2465847"/>
              <a:ext cx="85725" cy="9519"/>
            </a:xfrm>
            <a:custGeom>
              <a:avLst/>
              <a:gdLst>
                <a:gd name="connsiteX0" fmla="*/ 85725 w 85725"/>
                <a:gd name="connsiteY0" fmla="*/ 0 h 9519"/>
                <a:gd name="connsiteX1" fmla="*/ 0 w 85725"/>
                <a:gd name="connsiteY1" fmla="*/ 0 h 9519"/>
              </a:gdLst>
              <a:ahLst/>
              <a:cxnLst>
                <a:cxn ang="0">
                  <a:pos x="connsiteX0" y="connsiteY0"/>
                </a:cxn>
                <a:cxn ang="0">
                  <a:pos x="connsiteX1" y="connsiteY1"/>
                </a:cxn>
              </a:cxnLst>
              <a:rect l="l" t="t" r="r" b="b"/>
              <a:pathLst>
                <a:path w="85725" h="9519">
                  <a:moveTo>
                    <a:pt x="857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16" name="Freeform 2415">
              <a:extLst>
                <a:ext uri="{FF2B5EF4-FFF2-40B4-BE49-F238E27FC236}">
                  <a16:creationId xmlns:a16="http://schemas.microsoft.com/office/drawing/2014/main" id="{9E0C2A8D-371B-F85E-8420-4A5B679B4414}"/>
                </a:ext>
              </a:extLst>
            </p:cNvPr>
            <p:cNvSpPr/>
            <p:nvPr/>
          </p:nvSpPr>
          <p:spPr>
            <a:xfrm>
              <a:off x="5556408" y="2465847"/>
              <a:ext cx="28575" cy="47595"/>
            </a:xfrm>
            <a:custGeom>
              <a:avLst/>
              <a:gdLst>
                <a:gd name="connsiteX0" fmla="*/ 28575 w 28575"/>
                <a:gd name="connsiteY0" fmla="*/ 0 h 47595"/>
                <a:gd name="connsiteX1" fmla="*/ 0 w 28575"/>
                <a:gd name="connsiteY1" fmla="*/ 47596 h 47595"/>
              </a:gdLst>
              <a:ahLst/>
              <a:cxnLst>
                <a:cxn ang="0">
                  <a:pos x="connsiteX0" y="connsiteY0"/>
                </a:cxn>
                <a:cxn ang="0">
                  <a:pos x="connsiteX1" y="connsiteY1"/>
                </a:cxn>
              </a:cxnLst>
              <a:rect l="l" t="t" r="r" b="b"/>
              <a:pathLst>
                <a:path w="28575" h="47595">
                  <a:moveTo>
                    <a:pt x="2857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17" name="Freeform 2416">
              <a:extLst>
                <a:ext uri="{FF2B5EF4-FFF2-40B4-BE49-F238E27FC236}">
                  <a16:creationId xmlns:a16="http://schemas.microsoft.com/office/drawing/2014/main" id="{37FBDB49-5DBC-8AA9-EBA2-645E1D5E1FD7}"/>
                </a:ext>
              </a:extLst>
            </p:cNvPr>
            <p:cNvSpPr/>
            <p:nvPr/>
          </p:nvSpPr>
          <p:spPr>
            <a:xfrm>
              <a:off x="5527833" y="2513443"/>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18" name="Freeform 2417">
              <a:extLst>
                <a:ext uri="{FF2B5EF4-FFF2-40B4-BE49-F238E27FC236}">
                  <a16:creationId xmlns:a16="http://schemas.microsoft.com/office/drawing/2014/main" id="{5BF89082-E589-F194-CF49-3262DD18459B}"/>
                </a:ext>
              </a:extLst>
            </p:cNvPr>
            <p:cNvSpPr/>
            <p:nvPr/>
          </p:nvSpPr>
          <p:spPr>
            <a:xfrm>
              <a:off x="5451633" y="2475366"/>
              <a:ext cx="76200" cy="47595"/>
            </a:xfrm>
            <a:custGeom>
              <a:avLst/>
              <a:gdLst>
                <a:gd name="connsiteX0" fmla="*/ 76200 w 76200"/>
                <a:gd name="connsiteY0" fmla="*/ 47596 h 47595"/>
                <a:gd name="connsiteX1" fmla="*/ 0 w 76200"/>
                <a:gd name="connsiteY1" fmla="*/ 0 h 47595"/>
              </a:gdLst>
              <a:ahLst/>
              <a:cxnLst>
                <a:cxn ang="0">
                  <a:pos x="connsiteX0" y="connsiteY0"/>
                </a:cxn>
                <a:cxn ang="0">
                  <a:pos x="connsiteX1" y="connsiteY1"/>
                </a:cxn>
              </a:cxnLst>
              <a:rect l="l" t="t" r="r" b="b"/>
              <a:pathLst>
                <a:path w="76200" h="47595">
                  <a:moveTo>
                    <a:pt x="7620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19" name="Freeform 2418">
              <a:extLst>
                <a:ext uri="{FF2B5EF4-FFF2-40B4-BE49-F238E27FC236}">
                  <a16:creationId xmlns:a16="http://schemas.microsoft.com/office/drawing/2014/main" id="{0C004736-0381-9443-29C5-B6939B1DE46E}"/>
                </a:ext>
              </a:extLst>
            </p:cNvPr>
            <p:cNvSpPr/>
            <p:nvPr/>
          </p:nvSpPr>
          <p:spPr>
            <a:xfrm>
              <a:off x="5423058" y="2475366"/>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20" name="Freeform 2419">
              <a:extLst>
                <a:ext uri="{FF2B5EF4-FFF2-40B4-BE49-F238E27FC236}">
                  <a16:creationId xmlns:a16="http://schemas.microsoft.com/office/drawing/2014/main" id="{E7AFDF0B-CC17-6BC9-9DAF-DBEEFBCEE8AB}"/>
                </a:ext>
              </a:extLst>
            </p:cNvPr>
            <p:cNvSpPr/>
            <p:nvPr/>
          </p:nvSpPr>
          <p:spPr>
            <a:xfrm>
              <a:off x="5404008" y="2475366"/>
              <a:ext cx="19050" cy="28557"/>
            </a:xfrm>
            <a:custGeom>
              <a:avLst/>
              <a:gdLst>
                <a:gd name="connsiteX0" fmla="*/ 19050 w 19050"/>
                <a:gd name="connsiteY0" fmla="*/ 0 h 28557"/>
                <a:gd name="connsiteX1" fmla="*/ 0 w 19050"/>
                <a:gd name="connsiteY1" fmla="*/ 28558 h 28557"/>
              </a:gdLst>
              <a:ahLst/>
              <a:cxnLst>
                <a:cxn ang="0">
                  <a:pos x="connsiteX0" y="connsiteY0"/>
                </a:cxn>
                <a:cxn ang="0">
                  <a:pos x="connsiteX1" y="connsiteY1"/>
                </a:cxn>
              </a:cxnLst>
              <a:rect l="l" t="t" r="r" b="b"/>
              <a:pathLst>
                <a:path w="19050" h="28557">
                  <a:moveTo>
                    <a:pt x="190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21" name="Freeform 2420">
              <a:extLst>
                <a:ext uri="{FF2B5EF4-FFF2-40B4-BE49-F238E27FC236}">
                  <a16:creationId xmlns:a16="http://schemas.microsoft.com/office/drawing/2014/main" id="{DD420F6A-CEDF-4EED-2EC5-F19EC1B58CE6}"/>
                </a:ext>
              </a:extLst>
            </p:cNvPr>
            <p:cNvSpPr/>
            <p:nvPr/>
          </p:nvSpPr>
          <p:spPr>
            <a:xfrm>
              <a:off x="5365908" y="2494405"/>
              <a:ext cx="38100" cy="9519"/>
            </a:xfrm>
            <a:custGeom>
              <a:avLst/>
              <a:gdLst>
                <a:gd name="connsiteX0" fmla="*/ 38100 w 38100"/>
                <a:gd name="connsiteY0" fmla="*/ 9519 h 9519"/>
                <a:gd name="connsiteX1" fmla="*/ 0 w 38100"/>
                <a:gd name="connsiteY1" fmla="*/ 0 h 9519"/>
              </a:gdLst>
              <a:ahLst/>
              <a:cxnLst>
                <a:cxn ang="0">
                  <a:pos x="connsiteX0" y="connsiteY0"/>
                </a:cxn>
                <a:cxn ang="0">
                  <a:pos x="connsiteX1" y="connsiteY1"/>
                </a:cxn>
              </a:cxnLst>
              <a:rect l="l" t="t" r="r" b="b"/>
              <a:pathLst>
                <a:path w="38100" h="9519">
                  <a:moveTo>
                    <a:pt x="3810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22" name="Freeform 2421">
              <a:extLst>
                <a:ext uri="{FF2B5EF4-FFF2-40B4-BE49-F238E27FC236}">
                  <a16:creationId xmlns:a16="http://schemas.microsoft.com/office/drawing/2014/main" id="{FD5B8560-4CFF-5488-6F57-330010B9DAEA}"/>
                </a:ext>
              </a:extLst>
            </p:cNvPr>
            <p:cNvSpPr/>
            <p:nvPr/>
          </p:nvSpPr>
          <p:spPr>
            <a:xfrm>
              <a:off x="5365908" y="2494405"/>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23" name="Freeform 2422">
              <a:extLst>
                <a:ext uri="{FF2B5EF4-FFF2-40B4-BE49-F238E27FC236}">
                  <a16:creationId xmlns:a16="http://schemas.microsoft.com/office/drawing/2014/main" id="{313DC801-9464-B5BD-381B-89E4108AED53}"/>
                </a:ext>
              </a:extLst>
            </p:cNvPr>
            <p:cNvSpPr/>
            <p:nvPr/>
          </p:nvSpPr>
          <p:spPr>
            <a:xfrm>
              <a:off x="5318283" y="2513443"/>
              <a:ext cx="47625" cy="19038"/>
            </a:xfrm>
            <a:custGeom>
              <a:avLst/>
              <a:gdLst>
                <a:gd name="connsiteX0" fmla="*/ 47625 w 47625"/>
                <a:gd name="connsiteY0" fmla="*/ 0 h 19038"/>
                <a:gd name="connsiteX1" fmla="*/ 0 w 47625"/>
                <a:gd name="connsiteY1" fmla="*/ 19038 h 19038"/>
              </a:gdLst>
              <a:ahLst/>
              <a:cxnLst>
                <a:cxn ang="0">
                  <a:pos x="connsiteX0" y="connsiteY0"/>
                </a:cxn>
                <a:cxn ang="0">
                  <a:pos x="connsiteX1" y="connsiteY1"/>
                </a:cxn>
              </a:cxnLst>
              <a:rect l="l" t="t" r="r" b="b"/>
              <a:pathLst>
                <a:path w="47625" h="19038">
                  <a:moveTo>
                    <a:pt x="476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24" name="Freeform 2423">
              <a:extLst>
                <a:ext uri="{FF2B5EF4-FFF2-40B4-BE49-F238E27FC236}">
                  <a16:creationId xmlns:a16="http://schemas.microsoft.com/office/drawing/2014/main" id="{35CE1AE3-9118-AFC3-BE22-12A7376C2CCA}"/>
                </a:ext>
              </a:extLst>
            </p:cNvPr>
            <p:cNvSpPr/>
            <p:nvPr/>
          </p:nvSpPr>
          <p:spPr>
            <a:xfrm>
              <a:off x="5270658" y="2532482"/>
              <a:ext cx="47625" cy="104711"/>
            </a:xfrm>
            <a:custGeom>
              <a:avLst/>
              <a:gdLst>
                <a:gd name="connsiteX0" fmla="*/ 47625 w 47625"/>
                <a:gd name="connsiteY0" fmla="*/ 0 h 104711"/>
                <a:gd name="connsiteX1" fmla="*/ 0 w 47625"/>
                <a:gd name="connsiteY1" fmla="*/ 104711 h 104711"/>
              </a:gdLst>
              <a:ahLst/>
              <a:cxnLst>
                <a:cxn ang="0">
                  <a:pos x="connsiteX0" y="connsiteY0"/>
                </a:cxn>
                <a:cxn ang="0">
                  <a:pos x="connsiteX1" y="connsiteY1"/>
                </a:cxn>
              </a:cxnLst>
              <a:rect l="l" t="t" r="r" b="b"/>
              <a:pathLst>
                <a:path w="47625" h="104711">
                  <a:moveTo>
                    <a:pt x="47625" y="0"/>
                  </a:moveTo>
                  <a:lnTo>
                    <a:pt x="0"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25" name="Freeform 2424">
              <a:extLst>
                <a:ext uri="{FF2B5EF4-FFF2-40B4-BE49-F238E27FC236}">
                  <a16:creationId xmlns:a16="http://schemas.microsoft.com/office/drawing/2014/main" id="{20174017-7BAC-812F-AF07-A061E5679886}"/>
                </a:ext>
              </a:extLst>
            </p:cNvPr>
            <p:cNvSpPr/>
            <p:nvPr/>
          </p:nvSpPr>
          <p:spPr>
            <a:xfrm>
              <a:off x="5118258" y="1685273"/>
              <a:ext cx="619125" cy="466440"/>
            </a:xfrm>
            <a:custGeom>
              <a:avLst/>
              <a:gdLst>
                <a:gd name="connsiteX0" fmla="*/ 219075 w 619125"/>
                <a:gd name="connsiteY0" fmla="*/ 447402 h 466440"/>
                <a:gd name="connsiteX1" fmla="*/ 180975 w 619125"/>
                <a:gd name="connsiteY1" fmla="*/ 466441 h 466440"/>
                <a:gd name="connsiteX2" fmla="*/ 57150 w 619125"/>
                <a:gd name="connsiteY2" fmla="*/ 323653 h 466440"/>
                <a:gd name="connsiteX3" fmla="*/ 38100 w 619125"/>
                <a:gd name="connsiteY3" fmla="*/ 314133 h 466440"/>
                <a:gd name="connsiteX4" fmla="*/ 38100 w 619125"/>
                <a:gd name="connsiteY4" fmla="*/ 237980 h 466440"/>
                <a:gd name="connsiteX5" fmla="*/ 57150 w 619125"/>
                <a:gd name="connsiteY5" fmla="*/ 199903 h 466440"/>
                <a:gd name="connsiteX6" fmla="*/ 38100 w 619125"/>
                <a:gd name="connsiteY6" fmla="*/ 161826 h 466440"/>
                <a:gd name="connsiteX7" fmla="*/ 28575 w 619125"/>
                <a:gd name="connsiteY7" fmla="*/ 161826 h 466440"/>
                <a:gd name="connsiteX8" fmla="*/ 28575 w 619125"/>
                <a:gd name="connsiteY8" fmla="*/ 142788 h 466440"/>
                <a:gd name="connsiteX9" fmla="*/ 57150 w 619125"/>
                <a:gd name="connsiteY9" fmla="*/ 123750 h 466440"/>
                <a:gd name="connsiteX10" fmla="*/ 57150 w 619125"/>
                <a:gd name="connsiteY10" fmla="*/ 85673 h 466440"/>
                <a:gd name="connsiteX11" fmla="*/ 66675 w 619125"/>
                <a:gd name="connsiteY11" fmla="*/ 76154 h 466440"/>
                <a:gd name="connsiteX12" fmla="*/ 9525 w 619125"/>
                <a:gd name="connsiteY12" fmla="*/ 57115 h 466440"/>
                <a:gd name="connsiteX13" fmla="*/ 0 w 619125"/>
                <a:gd name="connsiteY13" fmla="*/ 0 h 466440"/>
                <a:gd name="connsiteX14" fmla="*/ 57150 w 619125"/>
                <a:gd name="connsiteY14" fmla="*/ 0 h 466440"/>
                <a:gd name="connsiteX15" fmla="*/ 76200 w 619125"/>
                <a:gd name="connsiteY15" fmla="*/ 0 h 466440"/>
                <a:gd name="connsiteX16" fmla="*/ 190500 w 619125"/>
                <a:gd name="connsiteY16" fmla="*/ 0 h 466440"/>
                <a:gd name="connsiteX17" fmla="*/ 190500 w 619125"/>
                <a:gd name="connsiteY17" fmla="*/ 104711 h 466440"/>
                <a:gd name="connsiteX18" fmla="*/ 219075 w 619125"/>
                <a:gd name="connsiteY18" fmla="*/ 123750 h 466440"/>
                <a:gd name="connsiteX19" fmla="*/ 238125 w 619125"/>
                <a:gd name="connsiteY19" fmla="*/ 123750 h 466440"/>
                <a:gd name="connsiteX20" fmla="*/ 247650 w 619125"/>
                <a:gd name="connsiteY20" fmla="*/ 142788 h 466440"/>
                <a:gd name="connsiteX21" fmla="*/ 276225 w 619125"/>
                <a:gd name="connsiteY21" fmla="*/ 133269 h 466440"/>
                <a:gd name="connsiteX22" fmla="*/ 276225 w 619125"/>
                <a:gd name="connsiteY22" fmla="*/ 114230 h 466440"/>
                <a:gd name="connsiteX23" fmla="*/ 323850 w 619125"/>
                <a:gd name="connsiteY23" fmla="*/ 76154 h 466440"/>
                <a:gd name="connsiteX24" fmla="*/ 371475 w 619125"/>
                <a:gd name="connsiteY24" fmla="*/ 76154 h 466440"/>
                <a:gd name="connsiteX25" fmla="*/ 438150 w 619125"/>
                <a:gd name="connsiteY25" fmla="*/ 104711 h 466440"/>
                <a:gd name="connsiteX26" fmla="*/ 495300 w 619125"/>
                <a:gd name="connsiteY26" fmla="*/ 171346 h 466440"/>
                <a:gd name="connsiteX27" fmla="*/ 561975 w 619125"/>
                <a:gd name="connsiteY27" fmla="*/ 199903 h 466440"/>
                <a:gd name="connsiteX28" fmla="*/ 571500 w 619125"/>
                <a:gd name="connsiteY28" fmla="*/ 237980 h 466440"/>
                <a:gd name="connsiteX29" fmla="*/ 619125 w 619125"/>
                <a:gd name="connsiteY29" fmla="*/ 295095 h 466440"/>
                <a:gd name="connsiteX30" fmla="*/ 609600 w 619125"/>
                <a:gd name="connsiteY30" fmla="*/ 371249 h 466440"/>
                <a:gd name="connsiteX31" fmla="*/ 590550 w 619125"/>
                <a:gd name="connsiteY31" fmla="*/ 409325 h 466440"/>
                <a:gd name="connsiteX32" fmla="*/ 371475 w 619125"/>
                <a:gd name="connsiteY32" fmla="*/ 409325 h 466440"/>
                <a:gd name="connsiteX33" fmla="*/ 361950 w 619125"/>
                <a:gd name="connsiteY33" fmla="*/ 418845 h 466440"/>
                <a:gd name="connsiteX34" fmla="*/ 333375 w 619125"/>
                <a:gd name="connsiteY34" fmla="*/ 399806 h 466440"/>
                <a:gd name="connsiteX35" fmla="*/ 314325 w 619125"/>
                <a:gd name="connsiteY35" fmla="*/ 399806 h 466440"/>
                <a:gd name="connsiteX36" fmla="*/ 276225 w 619125"/>
                <a:gd name="connsiteY36" fmla="*/ 371249 h 466440"/>
                <a:gd name="connsiteX37" fmla="*/ 247650 w 619125"/>
                <a:gd name="connsiteY37" fmla="*/ 390287 h 466440"/>
                <a:gd name="connsiteX38" fmla="*/ 238125 w 619125"/>
                <a:gd name="connsiteY38" fmla="*/ 428364 h 466440"/>
                <a:gd name="connsiteX39" fmla="*/ 219075 w 619125"/>
                <a:gd name="connsiteY39" fmla="*/ 447402 h 466440"/>
                <a:gd name="connsiteX40" fmla="*/ 219075 w 619125"/>
                <a:gd name="connsiteY40" fmla="*/ 447402 h 466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619125" h="466440">
                  <a:moveTo>
                    <a:pt x="219075" y="447402"/>
                  </a:moveTo>
                  <a:lnTo>
                    <a:pt x="180975" y="466441"/>
                  </a:lnTo>
                  <a:lnTo>
                    <a:pt x="57150" y="323653"/>
                  </a:lnTo>
                  <a:lnTo>
                    <a:pt x="38100" y="314133"/>
                  </a:lnTo>
                  <a:lnTo>
                    <a:pt x="38100" y="237980"/>
                  </a:lnTo>
                  <a:lnTo>
                    <a:pt x="57150" y="199903"/>
                  </a:lnTo>
                  <a:lnTo>
                    <a:pt x="38100" y="161826"/>
                  </a:lnTo>
                  <a:lnTo>
                    <a:pt x="28575" y="161826"/>
                  </a:lnTo>
                  <a:lnTo>
                    <a:pt x="28575" y="142788"/>
                  </a:lnTo>
                  <a:lnTo>
                    <a:pt x="57150" y="123750"/>
                  </a:lnTo>
                  <a:lnTo>
                    <a:pt x="57150" y="85673"/>
                  </a:lnTo>
                  <a:lnTo>
                    <a:pt x="66675" y="76154"/>
                  </a:lnTo>
                  <a:lnTo>
                    <a:pt x="9525" y="57115"/>
                  </a:lnTo>
                  <a:lnTo>
                    <a:pt x="0" y="0"/>
                  </a:lnTo>
                  <a:lnTo>
                    <a:pt x="57150" y="0"/>
                  </a:lnTo>
                  <a:lnTo>
                    <a:pt x="76200" y="0"/>
                  </a:lnTo>
                  <a:lnTo>
                    <a:pt x="190500" y="0"/>
                  </a:lnTo>
                  <a:lnTo>
                    <a:pt x="190500" y="104711"/>
                  </a:lnTo>
                  <a:lnTo>
                    <a:pt x="219075" y="123750"/>
                  </a:lnTo>
                  <a:lnTo>
                    <a:pt x="238125" y="123750"/>
                  </a:lnTo>
                  <a:lnTo>
                    <a:pt x="247650" y="142788"/>
                  </a:lnTo>
                  <a:lnTo>
                    <a:pt x="276225" y="133269"/>
                  </a:lnTo>
                  <a:lnTo>
                    <a:pt x="276225" y="114230"/>
                  </a:lnTo>
                  <a:lnTo>
                    <a:pt x="323850" y="76154"/>
                  </a:lnTo>
                  <a:lnTo>
                    <a:pt x="371475" y="76154"/>
                  </a:lnTo>
                  <a:lnTo>
                    <a:pt x="438150" y="104711"/>
                  </a:lnTo>
                  <a:lnTo>
                    <a:pt x="495300" y="171346"/>
                  </a:lnTo>
                  <a:lnTo>
                    <a:pt x="561975" y="199903"/>
                  </a:lnTo>
                  <a:lnTo>
                    <a:pt x="571500" y="237980"/>
                  </a:lnTo>
                  <a:lnTo>
                    <a:pt x="619125" y="295095"/>
                  </a:lnTo>
                  <a:lnTo>
                    <a:pt x="609600" y="371249"/>
                  </a:lnTo>
                  <a:lnTo>
                    <a:pt x="590550" y="409325"/>
                  </a:lnTo>
                  <a:lnTo>
                    <a:pt x="371475" y="409325"/>
                  </a:lnTo>
                  <a:lnTo>
                    <a:pt x="361950" y="418845"/>
                  </a:lnTo>
                  <a:lnTo>
                    <a:pt x="333375" y="399806"/>
                  </a:lnTo>
                  <a:lnTo>
                    <a:pt x="314325" y="399806"/>
                  </a:lnTo>
                  <a:lnTo>
                    <a:pt x="276225" y="371249"/>
                  </a:lnTo>
                  <a:lnTo>
                    <a:pt x="247650" y="390287"/>
                  </a:lnTo>
                  <a:lnTo>
                    <a:pt x="238125" y="428364"/>
                  </a:lnTo>
                  <a:lnTo>
                    <a:pt x="219075" y="447402"/>
                  </a:lnTo>
                  <a:lnTo>
                    <a:pt x="219075" y="447402"/>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26" name="Freeform 2425">
              <a:extLst>
                <a:ext uri="{FF2B5EF4-FFF2-40B4-BE49-F238E27FC236}">
                  <a16:creationId xmlns:a16="http://schemas.microsoft.com/office/drawing/2014/main" id="{8D3D7CA0-866A-E839-A285-F59EC0FC1D31}"/>
                </a:ext>
              </a:extLst>
            </p:cNvPr>
            <p:cNvSpPr/>
            <p:nvPr/>
          </p:nvSpPr>
          <p:spPr>
            <a:xfrm>
              <a:off x="5299233" y="2132675"/>
              <a:ext cx="38100" cy="19038"/>
            </a:xfrm>
            <a:custGeom>
              <a:avLst/>
              <a:gdLst>
                <a:gd name="connsiteX0" fmla="*/ 38100 w 38100"/>
                <a:gd name="connsiteY0" fmla="*/ 0 h 19038"/>
                <a:gd name="connsiteX1" fmla="*/ 0 w 38100"/>
                <a:gd name="connsiteY1" fmla="*/ 19038 h 19038"/>
              </a:gdLst>
              <a:ahLst/>
              <a:cxnLst>
                <a:cxn ang="0">
                  <a:pos x="connsiteX0" y="connsiteY0"/>
                </a:cxn>
                <a:cxn ang="0">
                  <a:pos x="connsiteX1" y="connsiteY1"/>
                </a:cxn>
              </a:cxnLst>
              <a:rect l="l" t="t" r="r" b="b"/>
              <a:pathLst>
                <a:path w="38100" h="19038">
                  <a:moveTo>
                    <a:pt x="381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27" name="Freeform 2426">
              <a:extLst>
                <a:ext uri="{FF2B5EF4-FFF2-40B4-BE49-F238E27FC236}">
                  <a16:creationId xmlns:a16="http://schemas.microsoft.com/office/drawing/2014/main" id="{236B2C57-4060-F2C1-8FAB-2420257BE3C9}"/>
                </a:ext>
              </a:extLst>
            </p:cNvPr>
            <p:cNvSpPr/>
            <p:nvPr/>
          </p:nvSpPr>
          <p:spPr>
            <a:xfrm>
              <a:off x="5175408" y="2008926"/>
              <a:ext cx="123825" cy="142787"/>
            </a:xfrm>
            <a:custGeom>
              <a:avLst/>
              <a:gdLst>
                <a:gd name="connsiteX0" fmla="*/ 123825 w 123825"/>
                <a:gd name="connsiteY0" fmla="*/ 142788 h 142787"/>
                <a:gd name="connsiteX1" fmla="*/ 0 w 123825"/>
                <a:gd name="connsiteY1" fmla="*/ 0 h 142787"/>
              </a:gdLst>
              <a:ahLst/>
              <a:cxnLst>
                <a:cxn ang="0">
                  <a:pos x="connsiteX0" y="connsiteY0"/>
                </a:cxn>
                <a:cxn ang="0">
                  <a:pos x="connsiteX1" y="connsiteY1"/>
                </a:cxn>
              </a:cxnLst>
              <a:rect l="l" t="t" r="r" b="b"/>
              <a:pathLst>
                <a:path w="123825" h="142787">
                  <a:moveTo>
                    <a:pt x="123825" y="14278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28" name="Freeform 2427">
              <a:extLst>
                <a:ext uri="{FF2B5EF4-FFF2-40B4-BE49-F238E27FC236}">
                  <a16:creationId xmlns:a16="http://schemas.microsoft.com/office/drawing/2014/main" id="{E95693FB-D9C3-4685-9A5E-23313618AF13}"/>
                </a:ext>
              </a:extLst>
            </p:cNvPr>
            <p:cNvSpPr/>
            <p:nvPr/>
          </p:nvSpPr>
          <p:spPr>
            <a:xfrm>
              <a:off x="5156358" y="1999407"/>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29" name="Freeform 2428">
              <a:extLst>
                <a:ext uri="{FF2B5EF4-FFF2-40B4-BE49-F238E27FC236}">
                  <a16:creationId xmlns:a16="http://schemas.microsoft.com/office/drawing/2014/main" id="{832ADAFD-FD99-5761-28A4-F4DC5461F194}"/>
                </a:ext>
              </a:extLst>
            </p:cNvPr>
            <p:cNvSpPr/>
            <p:nvPr/>
          </p:nvSpPr>
          <p:spPr>
            <a:xfrm>
              <a:off x="5156358" y="1923253"/>
              <a:ext cx="9525" cy="76153"/>
            </a:xfrm>
            <a:custGeom>
              <a:avLst/>
              <a:gdLst>
                <a:gd name="connsiteX0" fmla="*/ 0 w 9525"/>
                <a:gd name="connsiteY0" fmla="*/ 76154 h 76153"/>
                <a:gd name="connsiteX1" fmla="*/ 0 w 9525"/>
                <a:gd name="connsiteY1" fmla="*/ 0 h 76153"/>
              </a:gdLst>
              <a:ahLst/>
              <a:cxnLst>
                <a:cxn ang="0">
                  <a:pos x="connsiteX0" y="connsiteY0"/>
                </a:cxn>
                <a:cxn ang="0">
                  <a:pos x="connsiteX1" y="connsiteY1"/>
                </a:cxn>
              </a:cxnLst>
              <a:rect l="l" t="t" r="r" b="b"/>
              <a:pathLst>
                <a:path w="9525" h="76153">
                  <a:moveTo>
                    <a:pt x="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30" name="Freeform 2429">
              <a:extLst>
                <a:ext uri="{FF2B5EF4-FFF2-40B4-BE49-F238E27FC236}">
                  <a16:creationId xmlns:a16="http://schemas.microsoft.com/office/drawing/2014/main" id="{717D074E-FC71-8326-6461-57370DED1546}"/>
                </a:ext>
              </a:extLst>
            </p:cNvPr>
            <p:cNvSpPr/>
            <p:nvPr/>
          </p:nvSpPr>
          <p:spPr>
            <a:xfrm>
              <a:off x="5156358" y="1885176"/>
              <a:ext cx="19050" cy="38076"/>
            </a:xfrm>
            <a:custGeom>
              <a:avLst/>
              <a:gdLst>
                <a:gd name="connsiteX0" fmla="*/ 0 w 19050"/>
                <a:gd name="connsiteY0" fmla="*/ 38077 h 38076"/>
                <a:gd name="connsiteX1" fmla="*/ 19050 w 19050"/>
                <a:gd name="connsiteY1" fmla="*/ 0 h 38076"/>
              </a:gdLst>
              <a:ahLst/>
              <a:cxnLst>
                <a:cxn ang="0">
                  <a:pos x="connsiteX0" y="connsiteY0"/>
                </a:cxn>
                <a:cxn ang="0">
                  <a:pos x="connsiteX1" y="connsiteY1"/>
                </a:cxn>
              </a:cxnLst>
              <a:rect l="l" t="t" r="r" b="b"/>
              <a:pathLst>
                <a:path w="19050" h="38076">
                  <a:moveTo>
                    <a:pt x="0" y="38077"/>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31" name="Freeform 2430">
              <a:extLst>
                <a:ext uri="{FF2B5EF4-FFF2-40B4-BE49-F238E27FC236}">
                  <a16:creationId xmlns:a16="http://schemas.microsoft.com/office/drawing/2014/main" id="{F3128621-20B5-57F7-42EB-9858CCE1C60A}"/>
                </a:ext>
              </a:extLst>
            </p:cNvPr>
            <p:cNvSpPr/>
            <p:nvPr/>
          </p:nvSpPr>
          <p:spPr>
            <a:xfrm>
              <a:off x="5156358" y="1847100"/>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32" name="Freeform 2431">
              <a:extLst>
                <a:ext uri="{FF2B5EF4-FFF2-40B4-BE49-F238E27FC236}">
                  <a16:creationId xmlns:a16="http://schemas.microsoft.com/office/drawing/2014/main" id="{2F402D73-D2F6-E747-6CB1-B1DB4F33B50E}"/>
                </a:ext>
              </a:extLst>
            </p:cNvPr>
            <p:cNvSpPr/>
            <p:nvPr/>
          </p:nvSpPr>
          <p:spPr>
            <a:xfrm>
              <a:off x="5146833" y="1847100"/>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33" name="Freeform 2432">
              <a:extLst>
                <a:ext uri="{FF2B5EF4-FFF2-40B4-BE49-F238E27FC236}">
                  <a16:creationId xmlns:a16="http://schemas.microsoft.com/office/drawing/2014/main" id="{9B7CD8FC-CA67-E20C-14CD-DFEF38A1E74D}"/>
                </a:ext>
              </a:extLst>
            </p:cNvPr>
            <p:cNvSpPr/>
            <p:nvPr/>
          </p:nvSpPr>
          <p:spPr>
            <a:xfrm>
              <a:off x="5146833" y="1828061"/>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34" name="Freeform 2433">
              <a:extLst>
                <a:ext uri="{FF2B5EF4-FFF2-40B4-BE49-F238E27FC236}">
                  <a16:creationId xmlns:a16="http://schemas.microsoft.com/office/drawing/2014/main" id="{8D50D7DD-870F-B21E-6AED-21987ED5E9ED}"/>
                </a:ext>
              </a:extLst>
            </p:cNvPr>
            <p:cNvSpPr/>
            <p:nvPr/>
          </p:nvSpPr>
          <p:spPr>
            <a:xfrm>
              <a:off x="5146833" y="1809023"/>
              <a:ext cx="28575" cy="19038"/>
            </a:xfrm>
            <a:custGeom>
              <a:avLst/>
              <a:gdLst>
                <a:gd name="connsiteX0" fmla="*/ 0 w 28575"/>
                <a:gd name="connsiteY0" fmla="*/ 19038 h 19038"/>
                <a:gd name="connsiteX1" fmla="*/ 28575 w 28575"/>
                <a:gd name="connsiteY1" fmla="*/ 0 h 19038"/>
              </a:gdLst>
              <a:ahLst/>
              <a:cxnLst>
                <a:cxn ang="0">
                  <a:pos x="connsiteX0" y="connsiteY0"/>
                </a:cxn>
                <a:cxn ang="0">
                  <a:pos x="connsiteX1" y="connsiteY1"/>
                </a:cxn>
              </a:cxnLst>
              <a:rect l="l" t="t" r="r" b="b"/>
              <a:pathLst>
                <a:path w="28575" h="19038">
                  <a:moveTo>
                    <a:pt x="0" y="1903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35" name="Freeform 2434">
              <a:extLst>
                <a:ext uri="{FF2B5EF4-FFF2-40B4-BE49-F238E27FC236}">
                  <a16:creationId xmlns:a16="http://schemas.microsoft.com/office/drawing/2014/main" id="{507DACE9-DBF7-E645-FD6A-BE8F942DEDC1}"/>
                </a:ext>
              </a:extLst>
            </p:cNvPr>
            <p:cNvSpPr/>
            <p:nvPr/>
          </p:nvSpPr>
          <p:spPr>
            <a:xfrm>
              <a:off x="5175408" y="1770946"/>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36" name="Freeform 2435">
              <a:extLst>
                <a:ext uri="{FF2B5EF4-FFF2-40B4-BE49-F238E27FC236}">
                  <a16:creationId xmlns:a16="http://schemas.microsoft.com/office/drawing/2014/main" id="{0E7FF438-192E-0E0B-5165-8333B8AFF0DB}"/>
                </a:ext>
              </a:extLst>
            </p:cNvPr>
            <p:cNvSpPr/>
            <p:nvPr/>
          </p:nvSpPr>
          <p:spPr>
            <a:xfrm>
              <a:off x="5175408" y="1761427"/>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37" name="Freeform 2436">
              <a:extLst>
                <a:ext uri="{FF2B5EF4-FFF2-40B4-BE49-F238E27FC236}">
                  <a16:creationId xmlns:a16="http://schemas.microsoft.com/office/drawing/2014/main" id="{BE886372-5106-2A92-7355-41439E1C76F0}"/>
                </a:ext>
              </a:extLst>
            </p:cNvPr>
            <p:cNvSpPr/>
            <p:nvPr/>
          </p:nvSpPr>
          <p:spPr>
            <a:xfrm>
              <a:off x="5127783" y="1742388"/>
              <a:ext cx="57150" cy="19038"/>
            </a:xfrm>
            <a:custGeom>
              <a:avLst/>
              <a:gdLst>
                <a:gd name="connsiteX0" fmla="*/ 57150 w 57150"/>
                <a:gd name="connsiteY0" fmla="*/ 19038 h 19038"/>
                <a:gd name="connsiteX1" fmla="*/ 0 w 57150"/>
                <a:gd name="connsiteY1" fmla="*/ 0 h 19038"/>
              </a:gdLst>
              <a:ahLst/>
              <a:cxnLst>
                <a:cxn ang="0">
                  <a:pos x="connsiteX0" y="connsiteY0"/>
                </a:cxn>
                <a:cxn ang="0">
                  <a:pos x="connsiteX1" y="connsiteY1"/>
                </a:cxn>
              </a:cxnLst>
              <a:rect l="l" t="t" r="r" b="b"/>
              <a:pathLst>
                <a:path w="57150" h="19038">
                  <a:moveTo>
                    <a:pt x="571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38" name="Freeform 2437">
              <a:extLst>
                <a:ext uri="{FF2B5EF4-FFF2-40B4-BE49-F238E27FC236}">
                  <a16:creationId xmlns:a16="http://schemas.microsoft.com/office/drawing/2014/main" id="{2B7B72ED-35A8-2A6B-178C-443D0A9196E6}"/>
                </a:ext>
              </a:extLst>
            </p:cNvPr>
            <p:cNvSpPr/>
            <p:nvPr/>
          </p:nvSpPr>
          <p:spPr>
            <a:xfrm>
              <a:off x="5118258" y="1685273"/>
              <a:ext cx="9525" cy="57115"/>
            </a:xfrm>
            <a:custGeom>
              <a:avLst/>
              <a:gdLst>
                <a:gd name="connsiteX0" fmla="*/ 9525 w 9525"/>
                <a:gd name="connsiteY0" fmla="*/ 57115 h 57115"/>
                <a:gd name="connsiteX1" fmla="*/ 0 w 9525"/>
                <a:gd name="connsiteY1" fmla="*/ 0 h 57115"/>
              </a:gdLst>
              <a:ahLst/>
              <a:cxnLst>
                <a:cxn ang="0">
                  <a:pos x="connsiteX0" y="connsiteY0"/>
                </a:cxn>
                <a:cxn ang="0">
                  <a:pos x="connsiteX1" y="connsiteY1"/>
                </a:cxn>
              </a:cxnLst>
              <a:rect l="l" t="t" r="r" b="b"/>
              <a:pathLst>
                <a:path w="9525" h="57115">
                  <a:moveTo>
                    <a:pt x="9525"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39" name="Freeform 2438">
              <a:extLst>
                <a:ext uri="{FF2B5EF4-FFF2-40B4-BE49-F238E27FC236}">
                  <a16:creationId xmlns:a16="http://schemas.microsoft.com/office/drawing/2014/main" id="{5D384BAE-8E0C-15CD-9F2A-F90AF0F93D19}"/>
                </a:ext>
              </a:extLst>
            </p:cNvPr>
            <p:cNvSpPr/>
            <p:nvPr/>
          </p:nvSpPr>
          <p:spPr>
            <a:xfrm>
              <a:off x="5118258" y="1685273"/>
              <a:ext cx="57150" cy="9519"/>
            </a:xfrm>
            <a:custGeom>
              <a:avLst/>
              <a:gdLst>
                <a:gd name="connsiteX0" fmla="*/ 0 w 57150"/>
                <a:gd name="connsiteY0" fmla="*/ 0 h 9519"/>
                <a:gd name="connsiteX1" fmla="*/ 57150 w 57150"/>
                <a:gd name="connsiteY1" fmla="*/ 0 h 9519"/>
              </a:gdLst>
              <a:ahLst/>
              <a:cxnLst>
                <a:cxn ang="0">
                  <a:pos x="connsiteX0" y="connsiteY0"/>
                </a:cxn>
                <a:cxn ang="0">
                  <a:pos x="connsiteX1" y="connsiteY1"/>
                </a:cxn>
              </a:cxnLst>
              <a:rect l="l" t="t" r="r" b="b"/>
              <a:pathLst>
                <a:path w="57150" h="9519">
                  <a:moveTo>
                    <a:pt x="0" y="0"/>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40" name="Freeform 2439">
              <a:extLst>
                <a:ext uri="{FF2B5EF4-FFF2-40B4-BE49-F238E27FC236}">
                  <a16:creationId xmlns:a16="http://schemas.microsoft.com/office/drawing/2014/main" id="{D3AE4ED2-BFB2-B9F8-A899-3789102C4E9C}"/>
                </a:ext>
              </a:extLst>
            </p:cNvPr>
            <p:cNvSpPr/>
            <p:nvPr/>
          </p:nvSpPr>
          <p:spPr>
            <a:xfrm>
              <a:off x="5175408" y="1685273"/>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41" name="Freeform 2440">
              <a:extLst>
                <a:ext uri="{FF2B5EF4-FFF2-40B4-BE49-F238E27FC236}">
                  <a16:creationId xmlns:a16="http://schemas.microsoft.com/office/drawing/2014/main" id="{ED64C433-5810-B91E-B3D0-BF70DBB55971}"/>
                </a:ext>
              </a:extLst>
            </p:cNvPr>
            <p:cNvSpPr/>
            <p:nvPr/>
          </p:nvSpPr>
          <p:spPr>
            <a:xfrm>
              <a:off x="5194458" y="1685273"/>
              <a:ext cx="114300" cy="9519"/>
            </a:xfrm>
            <a:custGeom>
              <a:avLst/>
              <a:gdLst>
                <a:gd name="connsiteX0" fmla="*/ 0 w 114300"/>
                <a:gd name="connsiteY0" fmla="*/ 0 h 9519"/>
                <a:gd name="connsiteX1" fmla="*/ 114300 w 114300"/>
                <a:gd name="connsiteY1" fmla="*/ 0 h 9519"/>
              </a:gdLst>
              <a:ahLst/>
              <a:cxnLst>
                <a:cxn ang="0">
                  <a:pos x="connsiteX0" y="connsiteY0"/>
                </a:cxn>
                <a:cxn ang="0">
                  <a:pos x="connsiteX1" y="connsiteY1"/>
                </a:cxn>
              </a:cxnLst>
              <a:rect l="l" t="t" r="r" b="b"/>
              <a:pathLst>
                <a:path w="114300" h="9519">
                  <a:moveTo>
                    <a:pt x="0" y="0"/>
                  </a:moveTo>
                  <a:lnTo>
                    <a:pt x="1143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42" name="Freeform 2441">
              <a:extLst>
                <a:ext uri="{FF2B5EF4-FFF2-40B4-BE49-F238E27FC236}">
                  <a16:creationId xmlns:a16="http://schemas.microsoft.com/office/drawing/2014/main" id="{A5E95FEB-C8B2-1A44-DC0D-0294D6886081}"/>
                </a:ext>
              </a:extLst>
            </p:cNvPr>
            <p:cNvSpPr/>
            <p:nvPr/>
          </p:nvSpPr>
          <p:spPr>
            <a:xfrm>
              <a:off x="5308758" y="1685273"/>
              <a:ext cx="9525" cy="104711"/>
            </a:xfrm>
            <a:custGeom>
              <a:avLst/>
              <a:gdLst>
                <a:gd name="connsiteX0" fmla="*/ 0 w 9525"/>
                <a:gd name="connsiteY0" fmla="*/ 0 h 104711"/>
                <a:gd name="connsiteX1" fmla="*/ 0 w 9525"/>
                <a:gd name="connsiteY1" fmla="*/ 104711 h 104711"/>
              </a:gdLst>
              <a:ahLst/>
              <a:cxnLst>
                <a:cxn ang="0">
                  <a:pos x="connsiteX0" y="connsiteY0"/>
                </a:cxn>
                <a:cxn ang="0">
                  <a:pos x="connsiteX1" y="connsiteY1"/>
                </a:cxn>
              </a:cxnLst>
              <a:rect l="l" t="t" r="r" b="b"/>
              <a:pathLst>
                <a:path w="9525" h="104711">
                  <a:moveTo>
                    <a:pt x="0" y="0"/>
                  </a:moveTo>
                  <a:lnTo>
                    <a:pt x="0"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43" name="Freeform 2442">
              <a:extLst>
                <a:ext uri="{FF2B5EF4-FFF2-40B4-BE49-F238E27FC236}">
                  <a16:creationId xmlns:a16="http://schemas.microsoft.com/office/drawing/2014/main" id="{3F656532-778B-E9B0-685E-E1BF4FE991CC}"/>
                </a:ext>
              </a:extLst>
            </p:cNvPr>
            <p:cNvSpPr/>
            <p:nvPr/>
          </p:nvSpPr>
          <p:spPr>
            <a:xfrm>
              <a:off x="5308758" y="1789984"/>
              <a:ext cx="28575" cy="19038"/>
            </a:xfrm>
            <a:custGeom>
              <a:avLst/>
              <a:gdLst>
                <a:gd name="connsiteX0" fmla="*/ 0 w 28575"/>
                <a:gd name="connsiteY0" fmla="*/ 0 h 19038"/>
                <a:gd name="connsiteX1" fmla="*/ 28575 w 28575"/>
                <a:gd name="connsiteY1" fmla="*/ 19038 h 19038"/>
              </a:gdLst>
              <a:ahLst/>
              <a:cxnLst>
                <a:cxn ang="0">
                  <a:pos x="connsiteX0" y="connsiteY0"/>
                </a:cxn>
                <a:cxn ang="0">
                  <a:pos x="connsiteX1" y="connsiteY1"/>
                </a:cxn>
              </a:cxnLst>
              <a:rect l="l" t="t" r="r" b="b"/>
              <a:pathLst>
                <a:path w="28575"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44" name="Freeform 2443">
              <a:extLst>
                <a:ext uri="{FF2B5EF4-FFF2-40B4-BE49-F238E27FC236}">
                  <a16:creationId xmlns:a16="http://schemas.microsoft.com/office/drawing/2014/main" id="{72EFFA1E-28FB-35DF-B8D6-F4C332DBEF09}"/>
                </a:ext>
              </a:extLst>
            </p:cNvPr>
            <p:cNvSpPr/>
            <p:nvPr/>
          </p:nvSpPr>
          <p:spPr>
            <a:xfrm>
              <a:off x="5337333" y="1809023"/>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45" name="Freeform 2444">
              <a:extLst>
                <a:ext uri="{FF2B5EF4-FFF2-40B4-BE49-F238E27FC236}">
                  <a16:creationId xmlns:a16="http://schemas.microsoft.com/office/drawing/2014/main" id="{FE134D46-941F-4470-067E-B0F5367D1D7B}"/>
                </a:ext>
              </a:extLst>
            </p:cNvPr>
            <p:cNvSpPr/>
            <p:nvPr/>
          </p:nvSpPr>
          <p:spPr>
            <a:xfrm>
              <a:off x="5356383" y="1809023"/>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46" name="Freeform 2445">
              <a:extLst>
                <a:ext uri="{FF2B5EF4-FFF2-40B4-BE49-F238E27FC236}">
                  <a16:creationId xmlns:a16="http://schemas.microsoft.com/office/drawing/2014/main" id="{833D480F-A806-2D72-0D99-8B361C576CB7}"/>
                </a:ext>
              </a:extLst>
            </p:cNvPr>
            <p:cNvSpPr/>
            <p:nvPr/>
          </p:nvSpPr>
          <p:spPr>
            <a:xfrm>
              <a:off x="5365908" y="1818542"/>
              <a:ext cx="28575" cy="9519"/>
            </a:xfrm>
            <a:custGeom>
              <a:avLst/>
              <a:gdLst>
                <a:gd name="connsiteX0" fmla="*/ 0 w 28575"/>
                <a:gd name="connsiteY0" fmla="*/ 9519 h 9519"/>
                <a:gd name="connsiteX1" fmla="*/ 28575 w 28575"/>
                <a:gd name="connsiteY1" fmla="*/ 0 h 9519"/>
              </a:gdLst>
              <a:ahLst/>
              <a:cxnLst>
                <a:cxn ang="0">
                  <a:pos x="connsiteX0" y="connsiteY0"/>
                </a:cxn>
                <a:cxn ang="0">
                  <a:pos x="connsiteX1" y="connsiteY1"/>
                </a:cxn>
              </a:cxnLst>
              <a:rect l="l" t="t" r="r" b="b"/>
              <a:pathLst>
                <a:path w="28575" h="9519">
                  <a:moveTo>
                    <a:pt x="0" y="9519"/>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47" name="Freeform 2446">
              <a:extLst>
                <a:ext uri="{FF2B5EF4-FFF2-40B4-BE49-F238E27FC236}">
                  <a16:creationId xmlns:a16="http://schemas.microsoft.com/office/drawing/2014/main" id="{E348E503-3DA8-FD90-0351-CB9BCC88DA59}"/>
                </a:ext>
              </a:extLst>
            </p:cNvPr>
            <p:cNvSpPr/>
            <p:nvPr/>
          </p:nvSpPr>
          <p:spPr>
            <a:xfrm>
              <a:off x="5394483" y="1799504"/>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48" name="Freeform 2447">
              <a:extLst>
                <a:ext uri="{FF2B5EF4-FFF2-40B4-BE49-F238E27FC236}">
                  <a16:creationId xmlns:a16="http://schemas.microsoft.com/office/drawing/2014/main" id="{B02A593C-2160-419B-85F0-89A792B2A8C6}"/>
                </a:ext>
              </a:extLst>
            </p:cNvPr>
            <p:cNvSpPr/>
            <p:nvPr/>
          </p:nvSpPr>
          <p:spPr>
            <a:xfrm>
              <a:off x="5394483" y="1761427"/>
              <a:ext cx="47625" cy="38076"/>
            </a:xfrm>
            <a:custGeom>
              <a:avLst/>
              <a:gdLst>
                <a:gd name="connsiteX0" fmla="*/ 0 w 47625"/>
                <a:gd name="connsiteY0" fmla="*/ 38077 h 38076"/>
                <a:gd name="connsiteX1" fmla="*/ 47625 w 47625"/>
                <a:gd name="connsiteY1" fmla="*/ 0 h 38076"/>
              </a:gdLst>
              <a:ahLst/>
              <a:cxnLst>
                <a:cxn ang="0">
                  <a:pos x="connsiteX0" y="connsiteY0"/>
                </a:cxn>
                <a:cxn ang="0">
                  <a:pos x="connsiteX1" y="connsiteY1"/>
                </a:cxn>
              </a:cxnLst>
              <a:rect l="l" t="t" r="r" b="b"/>
              <a:pathLst>
                <a:path w="47625" h="38076">
                  <a:moveTo>
                    <a:pt x="0" y="38077"/>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49" name="Freeform 2448">
              <a:extLst>
                <a:ext uri="{FF2B5EF4-FFF2-40B4-BE49-F238E27FC236}">
                  <a16:creationId xmlns:a16="http://schemas.microsoft.com/office/drawing/2014/main" id="{2664E0D2-470C-731B-E2DC-EC64780829BB}"/>
                </a:ext>
              </a:extLst>
            </p:cNvPr>
            <p:cNvSpPr/>
            <p:nvPr/>
          </p:nvSpPr>
          <p:spPr>
            <a:xfrm>
              <a:off x="5442108" y="1761427"/>
              <a:ext cx="47625" cy="9519"/>
            </a:xfrm>
            <a:custGeom>
              <a:avLst/>
              <a:gdLst>
                <a:gd name="connsiteX0" fmla="*/ 0 w 47625"/>
                <a:gd name="connsiteY0" fmla="*/ 0 h 9519"/>
                <a:gd name="connsiteX1" fmla="*/ 47625 w 47625"/>
                <a:gd name="connsiteY1" fmla="*/ 0 h 9519"/>
              </a:gdLst>
              <a:ahLst/>
              <a:cxnLst>
                <a:cxn ang="0">
                  <a:pos x="connsiteX0" y="connsiteY0"/>
                </a:cxn>
                <a:cxn ang="0">
                  <a:pos x="connsiteX1" y="connsiteY1"/>
                </a:cxn>
              </a:cxnLst>
              <a:rect l="l" t="t" r="r" b="b"/>
              <a:pathLst>
                <a:path w="47625" h="9519">
                  <a:moveTo>
                    <a:pt x="0" y="0"/>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50" name="Freeform 2449">
              <a:extLst>
                <a:ext uri="{FF2B5EF4-FFF2-40B4-BE49-F238E27FC236}">
                  <a16:creationId xmlns:a16="http://schemas.microsoft.com/office/drawing/2014/main" id="{F903C4F2-3BC5-1FCB-A6B0-95BB0FF8C193}"/>
                </a:ext>
              </a:extLst>
            </p:cNvPr>
            <p:cNvSpPr/>
            <p:nvPr/>
          </p:nvSpPr>
          <p:spPr>
            <a:xfrm>
              <a:off x="5489733" y="1761427"/>
              <a:ext cx="66675" cy="28557"/>
            </a:xfrm>
            <a:custGeom>
              <a:avLst/>
              <a:gdLst>
                <a:gd name="connsiteX0" fmla="*/ 0 w 66675"/>
                <a:gd name="connsiteY0" fmla="*/ 0 h 28557"/>
                <a:gd name="connsiteX1" fmla="*/ 66675 w 66675"/>
                <a:gd name="connsiteY1" fmla="*/ 28558 h 28557"/>
              </a:gdLst>
              <a:ahLst/>
              <a:cxnLst>
                <a:cxn ang="0">
                  <a:pos x="connsiteX0" y="connsiteY0"/>
                </a:cxn>
                <a:cxn ang="0">
                  <a:pos x="connsiteX1" y="connsiteY1"/>
                </a:cxn>
              </a:cxnLst>
              <a:rect l="l" t="t" r="r" b="b"/>
              <a:pathLst>
                <a:path w="66675" h="28557">
                  <a:moveTo>
                    <a:pt x="0" y="0"/>
                  </a:moveTo>
                  <a:lnTo>
                    <a:pt x="6667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51" name="Freeform 2450">
              <a:extLst>
                <a:ext uri="{FF2B5EF4-FFF2-40B4-BE49-F238E27FC236}">
                  <a16:creationId xmlns:a16="http://schemas.microsoft.com/office/drawing/2014/main" id="{2C7903F8-F60F-0E12-CB7C-CC325F8AE408}"/>
                </a:ext>
              </a:extLst>
            </p:cNvPr>
            <p:cNvSpPr/>
            <p:nvPr/>
          </p:nvSpPr>
          <p:spPr>
            <a:xfrm>
              <a:off x="5556408" y="1789984"/>
              <a:ext cx="57150" cy="66634"/>
            </a:xfrm>
            <a:custGeom>
              <a:avLst/>
              <a:gdLst>
                <a:gd name="connsiteX0" fmla="*/ 0 w 57150"/>
                <a:gd name="connsiteY0" fmla="*/ 0 h 66634"/>
                <a:gd name="connsiteX1" fmla="*/ 57150 w 57150"/>
                <a:gd name="connsiteY1" fmla="*/ 66634 h 66634"/>
              </a:gdLst>
              <a:ahLst/>
              <a:cxnLst>
                <a:cxn ang="0">
                  <a:pos x="connsiteX0" y="connsiteY0"/>
                </a:cxn>
                <a:cxn ang="0">
                  <a:pos x="connsiteX1" y="connsiteY1"/>
                </a:cxn>
              </a:cxnLst>
              <a:rect l="l" t="t" r="r" b="b"/>
              <a:pathLst>
                <a:path w="57150" h="66634">
                  <a:moveTo>
                    <a:pt x="0" y="0"/>
                  </a:moveTo>
                  <a:lnTo>
                    <a:pt x="5715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52" name="Freeform 2451">
              <a:extLst>
                <a:ext uri="{FF2B5EF4-FFF2-40B4-BE49-F238E27FC236}">
                  <a16:creationId xmlns:a16="http://schemas.microsoft.com/office/drawing/2014/main" id="{1087EDD8-D547-AA8A-0B33-D2AC48CBB86C}"/>
                </a:ext>
              </a:extLst>
            </p:cNvPr>
            <p:cNvSpPr/>
            <p:nvPr/>
          </p:nvSpPr>
          <p:spPr>
            <a:xfrm>
              <a:off x="5613558" y="1856619"/>
              <a:ext cx="66675" cy="28557"/>
            </a:xfrm>
            <a:custGeom>
              <a:avLst/>
              <a:gdLst>
                <a:gd name="connsiteX0" fmla="*/ 0 w 66675"/>
                <a:gd name="connsiteY0" fmla="*/ 0 h 28557"/>
                <a:gd name="connsiteX1" fmla="*/ 66675 w 66675"/>
                <a:gd name="connsiteY1" fmla="*/ 28558 h 28557"/>
              </a:gdLst>
              <a:ahLst/>
              <a:cxnLst>
                <a:cxn ang="0">
                  <a:pos x="connsiteX0" y="connsiteY0"/>
                </a:cxn>
                <a:cxn ang="0">
                  <a:pos x="connsiteX1" y="connsiteY1"/>
                </a:cxn>
              </a:cxnLst>
              <a:rect l="l" t="t" r="r" b="b"/>
              <a:pathLst>
                <a:path w="66675" h="28557">
                  <a:moveTo>
                    <a:pt x="0" y="0"/>
                  </a:moveTo>
                  <a:lnTo>
                    <a:pt x="6667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53" name="Freeform 2452">
              <a:extLst>
                <a:ext uri="{FF2B5EF4-FFF2-40B4-BE49-F238E27FC236}">
                  <a16:creationId xmlns:a16="http://schemas.microsoft.com/office/drawing/2014/main" id="{F7ADC7AB-D319-EF15-8946-BA3754C75821}"/>
                </a:ext>
              </a:extLst>
            </p:cNvPr>
            <p:cNvSpPr/>
            <p:nvPr/>
          </p:nvSpPr>
          <p:spPr>
            <a:xfrm>
              <a:off x="5680233" y="1885176"/>
              <a:ext cx="9525" cy="38076"/>
            </a:xfrm>
            <a:custGeom>
              <a:avLst/>
              <a:gdLst>
                <a:gd name="connsiteX0" fmla="*/ 0 w 9525"/>
                <a:gd name="connsiteY0" fmla="*/ 0 h 38076"/>
                <a:gd name="connsiteX1" fmla="*/ 9525 w 9525"/>
                <a:gd name="connsiteY1" fmla="*/ 38077 h 38076"/>
              </a:gdLst>
              <a:ahLst/>
              <a:cxnLst>
                <a:cxn ang="0">
                  <a:pos x="connsiteX0" y="connsiteY0"/>
                </a:cxn>
                <a:cxn ang="0">
                  <a:pos x="connsiteX1" y="connsiteY1"/>
                </a:cxn>
              </a:cxnLst>
              <a:rect l="l" t="t" r="r" b="b"/>
              <a:pathLst>
                <a:path w="9525" h="38076">
                  <a:moveTo>
                    <a:pt x="0" y="0"/>
                  </a:moveTo>
                  <a:lnTo>
                    <a:pt x="952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54" name="Freeform 2453">
              <a:extLst>
                <a:ext uri="{FF2B5EF4-FFF2-40B4-BE49-F238E27FC236}">
                  <a16:creationId xmlns:a16="http://schemas.microsoft.com/office/drawing/2014/main" id="{D0013281-5F0F-D231-BC68-97E82C5D3BBE}"/>
                </a:ext>
              </a:extLst>
            </p:cNvPr>
            <p:cNvSpPr/>
            <p:nvPr/>
          </p:nvSpPr>
          <p:spPr>
            <a:xfrm>
              <a:off x="5689758" y="1923253"/>
              <a:ext cx="47625" cy="57115"/>
            </a:xfrm>
            <a:custGeom>
              <a:avLst/>
              <a:gdLst>
                <a:gd name="connsiteX0" fmla="*/ 0 w 47625"/>
                <a:gd name="connsiteY0" fmla="*/ 0 h 57115"/>
                <a:gd name="connsiteX1" fmla="*/ 47625 w 47625"/>
                <a:gd name="connsiteY1" fmla="*/ 57115 h 57115"/>
              </a:gdLst>
              <a:ahLst/>
              <a:cxnLst>
                <a:cxn ang="0">
                  <a:pos x="connsiteX0" y="connsiteY0"/>
                </a:cxn>
                <a:cxn ang="0">
                  <a:pos x="connsiteX1" y="connsiteY1"/>
                </a:cxn>
              </a:cxnLst>
              <a:rect l="l" t="t" r="r" b="b"/>
              <a:pathLst>
                <a:path w="47625" h="57115">
                  <a:moveTo>
                    <a:pt x="0" y="0"/>
                  </a:moveTo>
                  <a:lnTo>
                    <a:pt x="47625"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55" name="Freeform 2454">
              <a:extLst>
                <a:ext uri="{FF2B5EF4-FFF2-40B4-BE49-F238E27FC236}">
                  <a16:creationId xmlns:a16="http://schemas.microsoft.com/office/drawing/2014/main" id="{32FB82F7-2F72-E486-BF9C-E3D079EDB6FD}"/>
                </a:ext>
              </a:extLst>
            </p:cNvPr>
            <p:cNvSpPr/>
            <p:nvPr/>
          </p:nvSpPr>
          <p:spPr>
            <a:xfrm>
              <a:off x="5727858" y="1980368"/>
              <a:ext cx="9525" cy="76153"/>
            </a:xfrm>
            <a:custGeom>
              <a:avLst/>
              <a:gdLst>
                <a:gd name="connsiteX0" fmla="*/ 9525 w 9525"/>
                <a:gd name="connsiteY0" fmla="*/ 0 h 76153"/>
                <a:gd name="connsiteX1" fmla="*/ 0 w 9525"/>
                <a:gd name="connsiteY1" fmla="*/ 76154 h 76153"/>
              </a:gdLst>
              <a:ahLst/>
              <a:cxnLst>
                <a:cxn ang="0">
                  <a:pos x="connsiteX0" y="connsiteY0"/>
                </a:cxn>
                <a:cxn ang="0">
                  <a:pos x="connsiteX1" y="connsiteY1"/>
                </a:cxn>
              </a:cxnLst>
              <a:rect l="l" t="t" r="r" b="b"/>
              <a:pathLst>
                <a:path w="9525" h="76153">
                  <a:moveTo>
                    <a:pt x="9525" y="0"/>
                  </a:moveTo>
                  <a:lnTo>
                    <a:pt x="0"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56" name="Freeform 2455">
              <a:extLst>
                <a:ext uri="{FF2B5EF4-FFF2-40B4-BE49-F238E27FC236}">
                  <a16:creationId xmlns:a16="http://schemas.microsoft.com/office/drawing/2014/main" id="{DEA4A0F3-95D6-CC49-3E7D-92BA2D7A682D}"/>
                </a:ext>
              </a:extLst>
            </p:cNvPr>
            <p:cNvSpPr/>
            <p:nvPr/>
          </p:nvSpPr>
          <p:spPr>
            <a:xfrm>
              <a:off x="5708808" y="2056522"/>
              <a:ext cx="19050" cy="38076"/>
            </a:xfrm>
            <a:custGeom>
              <a:avLst/>
              <a:gdLst>
                <a:gd name="connsiteX0" fmla="*/ 19050 w 19050"/>
                <a:gd name="connsiteY0" fmla="*/ 0 h 38076"/>
                <a:gd name="connsiteX1" fmla="*/ 0 w 19050"/>
                <a:gd name="connsiteY1" fmla="*/ 38077 h 38076"/>
              </a:gdLst>
              <a:ahLst/>
              <a:cxnLst>
                <a:cxn ang="0">
                  <a:pos x="connsiteX0" y="connsiteY0"/>
                </a:cxn>
                <a:cxn ang="0">
                  <a:pos x="connsiteX1" y="connsiteY1"/>
                </a:cxn>
              </a:cxnLst>
              <a:rect l="l" t="t" r="r" b="b"/>
              <a:pathLst>
                <a:path w="19050" h="38076">
                  <a:moveTo>
                    <a:pt x="1905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57" name="Freeform 2456">
              <a:extLst>
                <a:ext uri="{FF2B5EF4-FFF2-40B4-BE49-F238E27FC236}">
                  <a16:creationId xmlns:a16="http://schemas.microsoft.com/office/drawing/2014/main" id="{5D60B4DA-6164-E567-CFBF-E49BF4043E09}"/>
                </a:ext>
              </a:extLst>
            </p:cNvPr>
            <p:cNvSpPr/>
            <p:nvPr/>
          </p:nvSpPr>
          <p:spPr>
            <a:xfrm>
              <a:off x="5489733" y="2094599"/>
              <a:ext cx="219075" cy="9519"/>
            </a:xfrm>
            <a:custGeom>
              <a:avLst/>
              <a:gdLst>
                <a:gd name="connsiteX0" fmla="*/ 219075 w 219075"/>
                <a:gd name="connsiteY0" fmla="*/ 0 h 9519"/>
                <a:gd name="connsiteX1" fmla="*/ 0 w 219075"/>
                <a:gd name="connsiteY1" fmla="*/ 0 h 9519"/>
              </a:gdLst>
              <a:ahLst/>
              <a:cxnLst>
                <a:cxn ang="0">
                  <a:pos x="connsiteX0" y="connsiteY0"/>
                </a:cxn>
                <a:cxn ang="0">
                  <a:pos x="connsiteX1" y="connsiteY1"/>
                </a:cxn>
              </a:cxnLst>
              <a:rect l="l" t="t" r="r" b="b"/>
              <a:pathLst>
                <a:path w="219075" h="9519">
                  <a:moveTo>
                    <a:pt x="2190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58" name="Freeform 2457">
              <a:extLst>
                <a:ext uri="{FF2B5EF4-FFF2-40B4-BE49-F238E27FC236}">
                  <a16:creationId xmlns:a16="http://schemas.microsoft.com/office/drawing/2014/main" id="{ABF65AED-AE06-F07A-B6A9-873DFC20BE7F}"/>
                </a:ext>
              </a:extLst>
            </p:cNvPr>
            <p:cNvSpPr/>
            <p:nvPr/>
          </p:nvSpPr>
          <p:spPr>
            <a:xfrm>
              <a:off x="5480208" y="2094599"/>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59" name="Freeform 2458">
              <a:extLst>
                <a:ext uri="{FF2B5EF4-FFF2-40B4-BE49-F238E27FC236}">
                  <a16:creationId xmlns:a16="http://schemas.microsoft.com/office/drawing/2014/main" id="{225F4153-3E78-36D5-25DE-DD1AFC22039D}"/>
                </a:ext>
              </a:extLst>
            </p:cNvPr>
            <p:cNvSpPr/>
            <p:nvPr/>
          </p:nvSpPr>
          <p:spPr>
            <a:xfrm>
              <a:off x="5451633" y="2085079"/>
              <a:ext cx="28575" cy="19038"/>
            </a:xfrm>
            <a:custGeom>
              <a:avLst/>
              <a:gdLst>
                <a:gd name="connsiteX0" fmla="*/ 28575 w 28575"/>
                <a:gd name="connsiteY0" fmla="*/ 19038 h 19038"/>
                <a:gd name="connsiteX1" fmla="*/ 0 w 28575"/>
                <a:gd name="connsiteY1" fmla="*/ 0 h 19038"/>
              </a:gdLst>
              <a:ahLst/>
              <a:cxnLst>
                <a:cxn ang="0">
                  <a:pos x="connsiteX0" y="connsiteY0"/>
                </a:cxn>
                <a:cxn ang="0">
                  <a:pos x="connsiteX1" y="connsiteY1"/>
                </a:cxn>
              </a:cxnLst>
              <a:rect l="l" t="t" r="r" b="b"/>
              <a:pathLst>
                <a:path w="28575"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60" name="Freeform 2459">
              <a:extLst>
                <a:ext uri="{FF2B5EF4-FFF2-40B4-BE49-F238E27FC236}">
                  <a16:creationId xmlns:a16="http://schemas.microsoft.com/office/drawing/2014/main" id="{63139D07-3616-CB94-69C9-49D4E2112ED2}"/>
                </a:ext>
              </a:extLst>
            </p:cNvPr>
            <p:cNvSpPr/>
            <p:nvPr/>
          </p:nvSpPr>
          <p:spPr>
            <a:xfrm>
              <a:off x="5432583" y="2085079"/>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61" name="Freeform 2460">
              <a:extLst>
                <a:ext uri="{FF2B5EF4-FFF2-40B4-BE49-F238E27FC236}">
                  <a16:creationId xmlns:a16="http://schemas.microsoft.com/office/drawing/2014/main" id="{A6C2BEC7-4425-BFA1-90D7-CC8A699D523B}"/>
                </a:ext>
              </a:extLst>
            </p:cNvPr>
            <p:cNvSpPr/>
            <p:nvPr/>
          </p:nvSpPr>
          <p:spPr>
            <a:xfrm>
              <a:off x="5394483" y="2056522"/>
              <a:ext cx="38100" cy="28557"/>
            </a:xfrm>
            <a:custGeom>
              <a:avLst/>
              <a:gdLst>
                <a:gd name="connsiteX0" fmla="*/ 38100 w 38100"/>
                <a:gd name="connsiteY0" fmla="*/ 28558 h 28557"/>
                <a:gd name="connsiteX1" fmla="*/ 0 w 38100"/>
                <a:gd name="connsiteY1" fmla="*/ 0 h 28557"/>
              </a:gdLst>
              <a:ahLst/>
              <a:cxnLst>
                <a:cxn ang="0">
                  <a:pos x="connsiteX0" y="connsiteY0"/>
                </a:cxn>
                <a:cxn ang="0">
                  <a:pos x="connsiteX1" y="connsiteY1"/>
                </a:cxn>
              </a:cxnLst>
              <a:rect l="l" t="t" r="r" b="b"/>
              <a:pathLst>
                <a:path w="38100" h="28557">
                  <a:moveTo>
                    <a:pt x="3810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62" name="Freeform 2461">
              <a:extLst>
                <a:ext uri="{FF2B5EF4-FFF2-40B4-BE49-F238E27FC236}">
                  <a16:creationId xmlns:a16="http://schemas.microsoft.com/office/drawing/2014/main" id="{4FAA3769-8701-BC70-CA8F-1166B3A423CC}"/>
                </a:ext>
              </a:extLst>
            </p:cNvPr>
            <p:cNvSpPr/>
            <p:nvPr/>
          </p:nvSpPr>
          <p:spPr>
            <a:xfrm>
              <a:off x="5365908" y="2056522"/>
              <a:ext cx="28575" cy="19038"/>
            </a:xfrm>
            <a:custGeom>
              <a:avLst/>
              <a:gdLst>
                <a:gd name="connsiteX0" fmla="*/ 28575 w 28575"/>
                <a:gd name="connsiteY0" fmla="*/ 0 h 19038"/>
                <a:gd name="connsiteX1" fmla="*/ 0 w 28575"/>
                <a:gd name="connsiteY1" fmla="*/ 19038 h 19038"/>
              </a:gdLst>
              <a:ahLst/>
              <a:cxnLst>
                <a:cxn ang="0">
                  <a:pos x="connsiteX0" y="connsiteY0"/>
                </a:cxn>
                <a:cxn ang="0">
                  <a:pos x="connsiteX1" y="connsiteY1"/>
                </a:cxn>
              </a:cxnLst>
              <a:rect l="l" t="t" r="r" b="b"/>
              <a:pathLst>
                <a:path w="28575" h="19038">
                  <a:moveTo>
                    <a:pt x="2857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63" name="Freeform 2462">
              <a:extLst>
                <a:ext uri="{FF2B5EF4-FFF2-40B4-BE49-F238E27FC236}">
                  <a16:creationId xmlns:a16="http://schemas.microsoft.com/office/drawing/2014/main" id="{FC0C248D-458B-2337-50F2-52BD9ABCF7B3}"/>
                </a:ext>
              </a:extLst>
            </p:cNvPr>
            <p:cNvSpPr/>
            <p:nvPr/>
          </p:nvSpPr>
          <p:spPr>
            <a:xfrm>
              <a:off x="5356383" y="2075560"/>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64" name="Freeform 2463">
              <a:extLst>
                <a:ext uri="{FF2B5EF4-FFF2-40B4-BE49-F238E27FC236}">
                  <a16:creationId xmlns:a16="http://schemas.microsoft.com/office/drawing/2014/main" id="{DC23BA4B-0ADE-8901-E6FA-9420CBFEDE38}"/>
                </a:ext>
              </a:extLst>
            </p:cNvPr>
            <p:cNvSpPr/>
            <p:nvPr/>
          </p:nvSpPr>
          <p:spPr>
            <a:xfrm>
              <a:off x="5337333" y="2113637"/>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65" name="Freeform 2464">
              <a:extLst>
                <a:ext uri="{FF2B5EF4-FFF2-40B4-BE49-F238E27FC236}">
                  <a16:creationId xmlns:a16="http://schemas.microsoft.com/office/drawing/2014/main" id="{87D94709-A215-FDEC-59ED-13FD6178D44F}"/>
                </a:ext>
              </a:extLst>
            </p:cNvPr>
            <p:cNvSpPr/>
            <p:nvPr/>
          </p:nvSpPr>
          <p:spPr>
            <a:xfrm>
              <a:off x="6804183" y="5178818"/>
              <a:ext cx="1419225" cy="361729"/>
            </a:xfrm>
            <a:custGeom>
              <a:avLst/>
              <a:gdLst>
                <a:gd name="connsiteX0" fmla="*/ 1333500 w 1419225"/>
                <a:gd name="connsiteY0" fmla="*/ 352210 h 361729"/>
                <a:gd name="connsiteX1" fmla="*/ 695325 w 1419225"/>
                <a:gd name="connsiteY1" fmla="*/ 361729 h 361729"/>
                <a:gd name="connsiteX2" fmla="*/ 180975 w 1419225"/>
                <a:gd name="connsiteY2" fmla="*/ 352210 h 361729"/>
                <a:gd name="connsiteX3" fmla="*/ 133350 w 1419225"/>
                <a:gd name="connsiteY3" fmla="*/ 314133 h 361729"/>
                <a:gd name="connsiteX4" fmla="*/ 66675 w 1419225"/>
                <a:gd name="connsiteY4" fmla="*/ 314133 h 361729"/>
                <a:gd name="connsiteX5" fmla="*/ 66675 w 1419225"/>
                <a:gd name="connsiteY5" fmla="*/ 295095 h 361729"/>
                <a:gd name="connsiteX6" fmla="*/ 114300 w 1419225"/>
                <a:gd name="connsiteY6" fmla="*/ 228461 h 361729"/>
                <a:gd name="connsiteX7" fmla="*/ 57150 w 1419225"/>
                <a:gd name="connsiteY7" fmla="*/ 199903 h 361729"/>
                <a:gd name="connsiteX8" fmla="*/ 57150 w 1419225"/>
                <a:gd name="connsiteY8" fmla="*/ 180865 h 361729"/>
                <a:gd name="connsiteX9" fmla="*/ 0 w 1419225"/>
                <a:gd name="connsiteY9" fmla="*/ 114230 h 361729"/>
                <a:gd name="connsiteX10" fmla="*/ 0 w 1419225"/>
                <a:gd name="connsiteY10" fmla="*/ 85673 h 361729"/>
                <a:gd name="connsiteX11" fmla="*/ 19050 w 1419225"/>
                <a:gd name="connsiteY11" fmla="*/ 85673 h 361729"/>
                <a:gd name="connsiteX12" fmla="*/ 19050 w 1419225"/>
                <a:gd name="connsiteY12" fmla="*/ 57115 h 361729"/>
                <a:gd name="connsiteX13" fmla="*/ 47625 w 1419225"/>
                <a:gd name="connsiteY13" fmla="*/ 47596 h 361729"/>
                <a:gd name="connsiteX14" fmla="*/ 47625 w 1419225"/>
                <a:gd name="connsiteY14" fmla="*/ 28558 h 361729"/>
                <a:gd name="connsiteX15" fmla="*/ 323850 w 1419225"/>
                <a:gd name="connsiteY15" fmla="*/ 38077 h 361729"/>
                <a:gd name="connsiteX16" fmla="*/ 323850 w 1419225"/>
                <a:gd name="connsiteY16" fmla="*/ 28558 h 361729"/>
                <a:gd name="connsiteX17" fmla="*/ 1028700 w 1419225"/>
                <a:gd name="connsiteY17" fmla="*/ 28558 h 361729"/>
                <a:gd name="connsiteX18" fmla="*/ 1028700 w 1419225"/>
                <a:gd name="connsiteY18" fmla="*/ 0 h 361729"/>
                <a:gd name="connsiteX19" fmla="*/ 1419225 w 1419225"/>
                <a:gd name="connsiteY19" fmla="*/ 0 h 361729"/>
                <a:gd name="connsiteX20" fmla="*/ 1419225 w 1419225"/>
                <a:gd name="connsiteY20" fmla="*/ 28558 h 361729"/>
                <a:gd name="connsiteX21" fmla="*/ 1371600 w 1419225"/>
                <a:gd name="connsiteY21" fmla="*/ 76154 h 361729"/>
                <a:gd name="connsiteX22" fmla="*/ 1390650 w 1419225"/>
                <a:gd name="connsiteY22" fmla="*/ 114230 h 361729"/>
                <a:gd name="connsiteX23" fmla="*/ 1381125 w 1419225"/>
                <a:gd name="connsiteY23" fmla="*/ 123750 h 361729"/>
                <a:gd name="connsiteX24" fmla="*/ 1390650 w 1419225"/>
                <a:gd name="connsiteY24" fmla="*/ 199903 h 361729"/>
                <a:gd name="connsiteX25" fmla="*/ 1381125 w 1419225"/>
                <a:gd name="connsiteY25" fmla="*/ 218942 h 361729"/>
                <a:gd name="connsiteX26" fmla="*/ 1381125 w 1419225"/>
                <a:gd name="connsiteY26" fmla="*/ 285576 h 361729"/>
                <a:gd name="connsiteX27" fmla="*/ 1333500 w 1419225"/>
                <a:gd name="connsiteY27" fmla="*/ 342691 h 361729"/>
                <a:gd name="connsiteX28" fmla="*/ 1333500 w 1419225"/>
                <a:gd name="connsiteY28" fmla="*/ 352210 h 361729"/>
                <a:gd name="connsiteX29" fmla="*/ 1333500 w 1419225"/>
                <a:gd name="connsiteY29" fmla="*/ 352210 h 36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419225" h="361729">
                  <a:moveTo>
                    <a:pt x="1333500" y="352210"/>
                  </a:moveTo>
                  <a:lnTo>
                    <a:pt x="695325" y="361729"/>
                  </a:lnTo>
                  <a:lnTo>
                    <a:pt x="180975" y="352210"/>
                  </a:lnTo>
                  <a:lnTo>
                    <a:pt x="133350" y="314133"/>
                  </a:lnTo>
                  <a:lnTo>
                    <a:pt x="66675" y="314133"/>
                  </a:lnTo>
                  <a:lnTo>
                    <a:pt x="66675" y="295095"/>
                  </a:lnTo>
                  <a:lnTo>
                    <a:pt x="114300" y="228461"/>
                  </a:lnTo>
                  <a:lnTo>
                    <a:pt x="57150" y="199903"/>
                  </a:lnTo>
                  <a:lnTo>
                    <a:pt x="57150" y="180865"/>
                  </a:lnTo>
                  <a:lnTo>
                    <a:pt x="0" y="114230"/>
                  </a:lnTo>
                  <a:lnTo>
                    <a:pt x="0" y="85673"/>
                  </a:lnTo>
                  <a:lnTo>
                    <a:pt x="19050" y="85673"/>
                  </a:lnTo>
                  <a:lnTo>
                    <a:pt x="19050" y="57115"/>
                  </a:lnTo>
                  <a:lnTo>
                    <a:pt x="47625" y="47596"/>
                  </a:lnTo>
                  <a:lnTo>
                    <a:pt x="47625" y="28558"/>
                  </a:lnTo>
                  <a:lnTo>
                    <a:pt x="323850" y="38077"/>
                  </a:lnTo>
                  <a:lnTo>
                    <a:pt x="323850" y="28558"/>
                  </a:lnTo>
                  <a:lnTo>
                    <a:pt x="1028700" y="28558"/>
                  </a:lnTo>
                  <a:lnTo>
                    <a:pt x="1028700" y="0"/>
                  </a:lnTo>
                  <a:lnTo>
                    <a:pt x="1419225" y="0"/>
                  </a:lnTo>
                  <a:lnTo>
                    <a:pt x="1419225" y="28558"/>
                  </a:lnTo>
                  <a:lnTo>
                    <a:pt x="1371600" y="76154"/>
                  </a:lnTo>
                  <a:lnTo>
                    <a:pt x="1390650" y="114230"/>
                  </a:lnTo>
                  <a:lnTo>
                    <a:pt x="1381125" y="123750"/>
                  </a:lnTo>
                  <a:lnTo>
                    <a:pt x="1390650" y="199903"/>
                  </a:lnTo>
                  <a:lnTo>
                    <a:pt x="1381125" y="218942"/>
                  </a:lnTo>
                  <a:lnTo>
                    <a:pt x="1381125" y="285576"/>
                  </a:lnTo>
                  <a:lnTo>
                    <a:pt x="1333500" y="342691"/>
                  </a:lnTo>
                  <a:lnTo>
                    <a:pt x="1333500" y="352210"/>
                  </a:lnTo>
                  <a:lnTo>
                    <a:pt x="1333500" y="352210"/>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66" name="Freeform 2465">
              <a:extLst>
                <a:ext uri="{FF2B5EF4-FFF2-40B4-BE49-F238E27FC236}">
                  <a16:creationId xmlns:a16="http://schemas.microsoft.com/office/drawing/2014/main" id="{96D8BFB4-8FBF-4ED2-62ED-957B27214F20}"/>
                </a:ext>
              </a:extLst>
            </p:cNvPr>
            <p:cNvSpPr/>
            <p:nvPr/>
          </p:nvSpPr>
          <p:spPr>
            <a:xfrm>
              <a:off x="7499508" y="5531028"/>
              <a:ext cx="638175" cy="9519"/>
            </a:xfrm>
            <a:custGeom>
              <a:avLst/>
              <a:gdLst>
                <a:gd name="connsiteX0" fmla="*/ 638175 w 638175"/>
                <a:gd name="connsiteY0" fmla="*/ 0 h 9519"/>
                <a:gd name="connsiteX1" fmla="*/ 0 w 638175"/>
                <a:gd name="connsiteY1" fmla="*/ 9519 h 9519"/>
              </a:gdLst>
              <a:ahLst/>
              <a:cxnLst>
                <a:cxn ang="0">
                  <a:pos x="connsiteX0" y="connsiteY0"/>
                </a:cxn>
                <a:cxn ang="0">
                  <a:pos x="connsiteX1" y="connsiteY1"/>
                </a:cxn>
              </a:cxnLst>
              <a:rect l="l" t="t" r="r" b="b"/>
              <a:pathLst>
                <a:path w="638175" h="9519">
                  <a:moveTo>
                    <a:pt x="6381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67" name="Freeform 2466">
              <a:extLst>
                <a:ext uri="{FF2B5EF4-FFF2-40B4-BE49-F238E27FC236}">
                  <a16:creationId xmlns:a16="http://schemas.microsoft.com/office/drawing/2014/main" id="{C035ABA7-233A-D0D5-0643-9AA56CABE2D1}"/>
                </a:ext>
              </a:extLst>
            </p:cNvPr>
            <p:cNvSpPr/>
            <p:nvPr/>
          </p:nvSpPr>
          <p:spPr>
            <a:xfrm>
              <a:off x="6985158" y="5531028"/>
              <a:ext cx="514350" cy="9519"/>
            </a:xfrm>
            <a:custGeom>
              <a:avLst/>
              <a:gdLst>
                <a:gd name="connsiteX0" fmla="*/ 514350 w 514350"/>
                <a:gd name="connsiteY0" fmla="*/ 9519 h 9519"/>
                <a:gd name="connsiteX1" fmla="*/ 0 w 514350"/>
                <a:gd name="connsiteY1" fmla="*/ 0 h 9519"/>
              </a:gdLst>
              <a:ahLst/>
              <a:cxnLst>
                <a:cxn ang="0">
                  <a:pos x="connsiteX0" y="connsiteY0"/>
                </a:cxn>
                <a:cxn ang="0">
                  <a:pos x="connsiteX1" y="connsiteY1"/>
                </a:cxn>
              </a:cxnLst>
              <a:rect l="l" t="t" r="r" b="b"/>
              <a:pathLst>
                <a:path w="514350" h="9519">
                  <a:moveTo>
                    <a:pt x="5143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68" name="Freeform 2467">
              <a:extLst>
                <a:ext uri="{FF2B5EF4-FFF2-40B4-BE49-F238E27FC236}">
                  <a16:creationId xmlns:a16="http://schemas.microsoft.com/office/drawing/2014/main" id="{B1EB5218-DB17-8607-1EBC-7ED89EF7AC15}"/>
                </a:ext>
              </a:extLst>
            </p:cNvPr>
            <p:cNvSpPr/>
            <p:nvPr/>
          </p:nvSpPr>
          <p:spPr>
            <a:xfrm>
              <a:off x="6937533" y="5492951"/>
              <a:ext cx="47625" cy="38076"/>
            </a:xfrm>
            <a:custGeom>
              <a:avLst/>
              <a:gdLst>
                <a:gd name="connsiteX0" fmla="*/ 47625 w 47625"/>
                <a:gd name="connsiteY0" fmla="*/ 38077 h 38076"/>
                <a:gd name="connsiteX1" fmla="*/ 0 w 47625"/>
                <a:gd name="connsiteY1" fmla="*/ 0 h 38076"/>
              </a:gdLst>
              <a:ahLst/>
              <a:cxnLst>
                <a:cxn ang="0">
                  <a:pos x="connsiteX0" y="connsiteY0"/>
                </a:cxn>
                <a:cxn ang="0">
                  <a:pos x="connsiteX1" y="connsiteY1"/>
                </a:cxn>
              </a:cxnLst>
              <a:rect l="l" t="t" r="r" b="b"/>
              <a:pathLst>
                <a:path w="47625" h="38076">
                  <a:moveTo>
                    <a:pt x="4762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69" name="Freeform 2468">
              <a:extLst>
                <a:ext uri="{FF2B5EF4-FFF2-40B4-BE49-F238E27FC236}">
                  <a16:creationId xmlns:a16="http://schemas.microsoft.com/office/drawing/2014/main" id="{7E6A3BFE-06F5-CDBE-66CF-D35115A3D7A7}"/>
                </a:ext>
              </a:extLst>
            </p:cNvPr>
            <p:cNvSpPr/>
            <p:nvPr/>
          </p:nvSpPr>
          <p:spPr>
            <a:xfrm>
              <a:off x="6870858" y="5492951"/>
              <a:ext cx="66675" cy="9519"/>
            </a:xfrm>
            <a:custGeom>
              <a:avLst/>
              <a:gdLst>
                <a:gd name="connsiteX0" fmla="*/ 66675 w 66675"/>
                <a:gd name="connsiteY0" fmla="*/ 0 h 9519"/>
                <a:gd name="connsiteX1" fmla="*/ 0 w 66675"/>
                <a:gd name="connsiteY1" fmla="*/ 0 h 9519"/>
              </a:gdLst>
              <a:ahLst/>
              <a:cxnLst>
                <a:cxn ang="0">
                  <a:pos x="connsiteX0" y="connsiteY0"/>
                </a:cxn>
                <a:cxn ang="0">
                  <a:pos x="connsiteX1" y="connsiteY1"/>
                </a:cxn>
              </a:cxnLst>
              <a:rect l="l" t="t" r="r" b="b"/>
              <a:pathLst>
                <a:path w="66675" h="9519">
                  <a:moveTo>
                    <a:pt x="666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70" name="Freeform 2469">
              <a:extLst>
                <a:ext uri="{FF2B5EF4-FFF2-40B4-BE49-F238E27FC236}">
                  <a16:creationId xmlns:a16="http://schemas.microsoft.com/office/drawing/2014/main" id="{D516DD36-6E05-4263-27D7-AE7CEAA31B09}"/>
                </a:ext>
              </a:extLst>
            </p:cNvPr>
            <p:cNvSpPr/>
            <p:nvPr/>
          </p:nvSpPr>
          <p:spPr>
            <a:xfrm>
              <a:off x="6870858" y="5473913"/>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71" name="Freeform 2470">
              <a:extLst>
                <a:ext uri="{FF2B5EF4-FFF2-40B4-BE49-F238E27FC236}">
                  <a16:creationId xmlns:a16="http://schemas.microsoft.com/office/drawing/2014/main" id="{B2D1CD58-19A1-3A9B-FCD1-777A118DFD7D}"/>
                </a:ext>
              </a:extLst>
            </p:cNvPr>
            <p:cNvSpPr/>
            <p:nvPr/>
          </p:nvSpPr>
          <p:spPr>
            <a:xfrm>
              <a:off x="6870858" y="5407279"/>
              <a:ext cx="47625" cy="66634"/>
            </a:xfrm>
            <a:custGeom>
              <a:avLst/>
              <a:gdLst>
                <a:gd name="connsiteX0" fmla="*/ 0 w 47625"/>
                <a:gd name="connsiteY0" fmla="*/ 66634 h 66634"/>
                <a:gd name="connsiteX1" fmla="*/ 47625 w 47625"/>
                <a:gd name="connsiteY1" fmla="*/ 0 h 66634"/>
              </a:gdLst>
              <a:ahLst/>
              <a:cxnLst>
                <a:cxn ang="0">
                  <a:pos x="connsiteX0" y="connsiteY0"/>
                </a:cxn>
                <a:cxn ang="0">
                  <a:pos x="connsiteX1" y="connsiteY1"/>
                </a:cxn>
              </a:cxnLst>
              <a:rect l="l" t="t" r="r" b="b"/>
              <a:pathLst>
                <a:path w="47625" h="66634">
                  <a:moveTo>
                    <a:pt x="0" y="66634"/>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72" name="Freeform 2471">
              <a:extLst>
                <a:ext uri="{FF2B5EF4-FFF2-40B4-BE49-F238E27FC236}">
                  <a16:creationId xmlns:a16="http://schemas.microsoft.com/office/drawing/2014/main" id="{727F12DF-60BB-FC18-EEBB-10266846FAED}"/>
                </a:ext>
              </a:extLst>
            </p:cNvPr>
            <p:cNvSpPr/>
            <p:nvPr/>
          </p:nvSpPr>
          <p:spPr>
            <a:xfrm>
              <a:off x="6861333" y="5378721"/>
              <a:ext cx="57150" cy="28557"/>
            </a:xfrm>
            <a:custGeom>
              <a:avLst/>
              <a:gdLst>
                <a:gd name="connsiteX0" fmla="*/ 57150 w 57150"/>
                <a:gd name="connsiteY0" fmla="*/ 28558 h 28557"/>
                <a:gd name="connsiteX1" fmla="*/ 0 w 57150"/>
                <a:gd name="connsiteY1" fmla="*/ 0 h 28557"/>
              </a:gdLst>
              <a:ahLst/>
              <a:cxnLst>
                <a:cxn ang="0">
                  <a:pos x="connsiteX0" y="connsiteY0"/>
                </a:cxn>
                <a:cxn ang="0">
                  <a:pos x="connsiteX1" y="connsiteY1"/>
                </a:cxn>
              </a:cxnLst>
              <a:rect l="l" t="t" r="r" b="b"/>
              <a:pathLst>
                <a:path w="57150" h="28557">
                  <a:moveTo>
                    <a:pt x="5715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73" name="Freeform 2472">
              <a:extLst>
                <a:ext uri="{FF2B5EF4-FFF2-40B4-BE49-F238E27FC236}">
                  <a16:creationId xmlns:a16="http://schemas.microsoft.com/office/drawing/2014/main" id="{2F7EDB7F-0501-AAC5-B4AC-A3560907F924}"/>
                </a:ext>
              </a:extLst>
            </p:cNvPr>
            <p:cNvSpPr/>
            <p:nvPr/>
          </p:nvSpPr>
          <p:spPr>
            <a:xfrm>
              <a:off x="6861333" y="5359683"/>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74" name="Freeform 2473">
              <a:extLst>
                <a:ext uri="{FF2B5EF4-FFF2-40B4-BE49-F238E27FC236}">
                  <a16:creationId xmlns:a16="http://schemas.microsoft.com/office/drawing/2014/main" id="{08913258-5822-62F1-1DD9-537BEA40217B}"/>
                </a:ext>
              </a:extLst>
            </p:cNvPr>
            <p:cNvSpPr/>
            <p:nvPr/>
          </p:nvSpPr>
          <p:spPr>
            <a:xfrm>
              <a:off x="6804183" y="5293048"/>
              <a:ext cx="57150" cy="66634"/>
            </a:xfrm>
            <a:custGeom>
              <a:avLst/>
              <a:gdLst>
                <a:gd name="connsiteX0" fmla="*/ 57150 w 57150"/>
                <a:gd name="connsiteY0" fmla="*/ 66634 h 66634"/>
                <a:gd name="connsiteX1" fmla="*/ 0 w 57150"/>
                <a:gd name="connsiteY1" fmla="*/ 0 h 66634"/>
              </a:gdLst>
              <a:ahLst/>
              <a:cxnLst>
                <a:cxn ang="0">
                  <a:pos x="connsiteX0" y="connsiteY0"/>
                </a:cxn>
                <a:cxn ang="0">
                  <a:pos x="connsiteX1" y="connsiteY1"/>
                </a:cxn>
              </a:cxnLst>
              <a:rect l="l" t="t" r="r" b="b"/>
              <a:pathLst>
                <a:path w="57150" h="66634">
                  <a:moveTo>
                    <a:pt x="57150"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75" name="Freeform 2474">
              <a:extLst>
                <a:ext uri="{FF2B5EF4-FFF2-40B4-BE49-F238E27FC236}">
                  <a16:creationId xmlns:a16="http://schemas.microsoft.com/office/drawing/2014/main" id="{97F49DF2-7154-D01B-5DC6-F505250F674A}"/>
                </a:ext>
              </a:extLst>
            </p:cNvPr>
            <p:cNvSpPr/>
            <p:nvPr/>
          </p:nvSpPr>
          <p:spPr>
            <a:xfrm>
              <a:off x="6804183" y="5264491"/>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76" name="Freeform 2475">
              <a:extLst>
                <a:ext uri="{FF2B5EF4-FFF2-40B4-BE49-F238E27FC236}">
                  <a16:creationId xmlns:a16="http://schemas.microsoft.com/office/drawing/2014/main" id="{4304B816-4C14-C1C2-9522-BA2C10CB5954}"/>
                </a:ext>
              </a:extLst>
            </p:cNvPr>
            <p:cNvSpPr/>
            <p:nvPr/>
          </p:nvSpPr>
          <p:spPr>
            <a:xfrm>
              <a:off x="6804183" y="5264491"/>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77" name="Freeform 2476">
              <a:extLst>
                <a:ext uri="{FF2B5EF4-FFF2-40B4-BE49-F238E27FC236}">
                  <a16:creationId xmlns:a16="http://schemas.microsoft.com/office/drawing/2014/main" id="{53A1CACB-288D-007B-FE7F-696AC6BE1A22}"/>
                </a:ext>
              </a:extLst>
            </p:cNvPr>
            <p:cNvSpPr/>
            <p:nvPr/>
          </p:nvSpPr>
          <p:spPr>
            <a:xfrm>
              <a:off x="6823233" y="5235933"/>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78" name="Freeform 2477">
              <a:extLst>
                <a:ext uri="{FF2B5EF4-FFF2-40B4-BE49-F238E27FC236}">
                  <a16:creationId xmlns:a16="http://schemas.microsoft.com/office/drawing/2014/main" id="{9E107384-09E2-A544-1393-974FC3BDD9CD}"/>
                </a:ext>
              </a:extLst>
            </p:cNvPr>
            <p:cNvSpPr/>
            <p:nvPr/>
          </p:nvSpPr>
          <p:spPr>
            <a:xfrm>
              <a:off x="6823233" y="5226414"/>
              <a:ext cx="28575" cy="9519"/>
            </a:xfrm>
            <a:custGeom>
              <a:avLst/>
              <a:gdLst>
                <a:gd name="connsiteX0" fmla="*/ 0 w 28575"/>
                <a:gd name="connsiteY0" fmla="*/ 9519 h 9519"/>
                <a:gd name="connsiteX1" fmla="*/ 28575 w 28575"/>
                <a:gd name="connsiteY1" fmla="*/ 0 h 9519"/>
              </a:gdLst>
              <a:ahLst/>
              <a:cxnLst>
                <a:cxn ang="0">
                  <a:pos x="connsiteX0" y="connsiteY0"/>
                </a:cxn>
                <a:cxn ang="0">
                  <a:pos x="connsiteX1" y="connsiteY1"/>
                </a:cxn>
              </a:cxnLst>
              <a:rect l="l" t="t" r="r" b="b"/>
              <a:pathLst>
                <a:path w="28575" h="9519">
                  <a:moveTo>
                    <a:pt x="0" y="9519"/>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79" name="Freeform 2478">
              <a:extLst>
                <a:ext uri="{FF2B5EF4-FFF2-40B4-BE49-F238E27FC236}">
                  <a16:creationId xmlns:a16="http://schemas.microsoft.com/office/drawing/2014/main" id="{95C6E3BE-5D0C-FCA9-7C58-6C137F8C27B0}"/>
                </a:ext>
              </a:extLst>
            </p:cNvPr>
            <p:cNvSpPr/>
            <p:nvPr/>
          </p:nvSpPr>
          <p:spPr>
            <a:xfrm>
              <a:off x="6851808" y="5207376"/>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80" name="Freeform 2479">
              <a:extLst>
                <a:ext uri="{FF2B5EF4-FFF2-40B4-BE49-F238E27FC236}">
                  <a16:creationId xmlns:a16="http://schemas.microsoft.com/office/drawing/2014/main" id="{7AD6FB92-6488-AE8B-02F0-27EF96AC4CE2}"/>
                </a:ext>
              </a:extLst>
            </p:cNvPr>
            <p:cNvSpPr/>
            <p:nvPr/>
          </p:nvSpPr>
          <p:spPr>
            <a:xfrm>
              <a:off x="6851808" y="5207376"/>
              <a:ext cx="276225" cy="9519"/>
            </a:xfrm>
            <a:custGeom>
              <a:avLst/>
              <a:gdLst>
                <a:gd name="connsiteX0" fmla="*/ 0 w 276225"/>
                <a:gd name="connsiteY0" fmla="*/ 0 h 9519"/>
                <a:gd name="connsiteX1" fmla="*/ 276225 w 276225"/>
                <a:gd name="connsiteY1" fmla="*/ 9519 h 9519"/>
              </a:gdLst>
              <a:ahLst/>
              <a:cxnLst>
                <a:cxn ang="0">
                  <a:pos x="connsiteX0" y="connsiteY0"/>
                </a:cxn>
                <a:cxn ang="0">
                  <a:pos x="connsiteX1" y="connsiteY1"/>
                </a:cxn>
              </a:cxnLst>
              <a:rect l="l" t="t" r="r" b="b"/>
              <a:pathLst>
                <a:path w="276225" h="9519">
                  <a:moveTo>
                    <a:pt x="0" y="0"/>
                  </a:moveTo>
                  <a:lnTo>
                    <a:pt x="2762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81" name="Freeform 2480">
              <a:extLst>
                <a:ext uri="{FF2B5EF4-FFF2-40B4-BE49-F238E27FC236}">
                  <a16:creationId xmlns:a16="http://schemas.microsoft.com/office/drawing/2014/main" id="{E6D7AE8D-0021-4A82-5D50-A3621CA97CB6}"/>
                </a:ext>
              </a:extLst>
            </p:cNvPr>
            <p:cNvSpPr/>
            <p:nvPr/>
          </p:nvSpPr>
          <p:spPr>
            <a:xfrm>
              <a:off x="7128033" y="5207376"/>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82" name="Freeform 2481">
              <a:extLst>
                <a:ext uri="{FF2B5EF4-FFF2-40B4-BE49-F238E27FC236}">
                  <a16:creationId xmlns:a16="http://schemas.microsoft.com/office/drawing/2014/main" id="{E46C512B-7BFE-8CB1-8AA2-A6F74D0CA049}"/>
                </a:ext>
              </a:extLst>
            </p:cNvPr>
            <p:cNvSpPr/>
            <p:nvPr/>
          </p:nvSpPr>
          <p:spPr>
            <a:xfrm>
              <a:off x="7128033" y="5207376"/>
              <a:ext cx="704850" cy="9519"/>
            </a:xfrm>
            <a:custGeom>
              <a:avLst/>
              <a:gdLst>
                <a:gd name="connsiteX0" fmla="*/ 0 w 704850"/>
                <a:gd name="connsiteY0" fmla="*/ 0 h 9519"/>
                <a:gd name="connsiteX1" fmla="*/ 704850 w 704850"/>
                <a:gd name="connsiteY1" fmla="*/ 0 h 9519"/>
              </a:gdLst>
              <a:ahLst/>
              <a:cxnLst>
                <a:cxn ang="0">
                  <a:pos x="connsiteX0" y="connsiteY0"/>
                </a:cxn>
                <a:cxn ang="0">
                  <a:pos x="connsiteX1" y="connsiteY1"/>
                </a:cxn>
              </a:cxnLst>
              <a:rect l="l" t="t" r="r" b="b"/>
              <a:pathLst>
                <a:path w="704850" h="9519">
                  <a:moveTo>
                    <a:pt x="0" y="0"/>
                  </a:moveTo>
                  <a:lnTo>
                    <a:pt x="7048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83" name="Freeform 2482">
              <a:extLst>
                <a:ext uri="{FF2B5EF4-FFF2-40B4-BE49-F238E27FC236}">
                  <a16:creationId xmlns:a16="http://schemas.microsoft.com/office/drawing/2014/main" id="{FB12221A-9BFE-3791-EC04-F69FCF009601}"/>
                </a:ext>
              </a:extLst>
            </p:cNvPr>
            <p:cNvSpPr/>
            <p:nvPr/>
          </p:nvSpPr>
          <p:spPr>
            <a:xfrm>
              <a:off x="7832883" y="5178818"/>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84" name="Freeform 2483">
              <a:extLst>
                <a:ext uri="{FF2B5EF4-FFF2-40B4-BE49-F238E27FC236}">
                  <a16:creationId xmlns:a16="http://schemas.microsoft.com/office/drawing/2014/main" id="{DD19198F-717C-8E68-C667-29220DD75259}"/>
                </a:ext>
              </a:extLst>
            </p:cNvPr>
            <p:cNvSpPr/>
            <p:nvPr/>
          </p:nvSpPr>
          <p:spPr>
            <a:xfrm>
              <a:off x="7832883" y="5178818"/>
              <a:ext cx="390525" cy="9519"/>
            </a:xfrm>
            <a:custGeom>
              <a:avLst/>
              <a:gdLst>
                <a:gd name="connsiteX0" fmla="*/ 0 w 390525"/>
                <a:gd name="connsiteY0" fmla="*/ 0 h 9519"/>
                <a:gd name="connsiteX1" fmla="*/ 390525 w 390525"/>
                <a:gd name="connsiteY1" fmla="*/ 0 h 9519"/>
              </a:gdLst>
              <a:ahLst/>
              <a:cxnLst>
                <a:cxn ang="0">
                  <a:pos x="connsiteX0" y="connsiteY0"/>
                </a:cxn>
                <a:cxn ang="0">
                  <a:pos x="connsiteX1" y="connsiteY1"/>
                </a:cxn>
              </a:cxnLst>
              <a:rect l="l" t="t" r="r" b="b"/>
              <a:pathLst>
                <a:path w="390525" h="9519">
                  <a:moveTo>
                    <a:pt x="0" y="0"/>
                  </a:moveTo>
                  <a:lnTo>
                    <a:pt x="390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85" name="Freeform 2484">
              <a:extLst>
                <a:ext uri="{FF2B5EF4-FFF2-40B4-BE49-F238E27FC236}">
                  <a16:creationId xmlns:a16="http://schemas.microsoft.com/office/drawing/2014/main" id="{24F0B915-06D7-ABBC-930F-EC472E9B30A8}"/>
                </a:ext>
              </a:extLst>
            </p:cNvPr>
            <p:cNvSpPr/>
            <p:nvPr/>
          </p:nvSpPr>
          <p:spPr>
            <a:xfrm>
              <a:off x="8223408" y="5178818"/>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86" name="Freeform 2485">
              <a:extLst>
                <a:ext uri="{FF2B5EF4-FFF2-40B4-BE49-F238E27FC236}">
                  <a16:creationId xmlns:a16="http://schemas.microsoft.com/office/drawing/2014/main" id="{48BE50BF-1A78-D2DE-18A3-FD74A59CDBC4}"/>
                </a:ext>
              </a:extLst>
            </p:cNvPr>
            <p:cNvSpPr/>
            <p:nvPr/>
          </p:nvSpPr>
          <p:spPr>
            <a:xfrm>
              <a:off x="8175783" y="5207376"/>
              <a:ext cx="47625" cy="47595"/>
            </a:xfrm>
            <a:custGeom>
              <a:avLst/>
              <a:gdLst>
                <a:gd name="connsiteX0" fmla="*/ 47625 w 47625"/>
                <a:gd name="connsiteY0" fmla="*/ 0 h 47595"/>
                <a:gd name="connsiteX1" fmla="*/ 0 w 47625"/>
                <a:gd name="connsiteY1" fmla="*/ 47596 h 47595"/>
              </a:gdLst>
              <a:ahLst/>
              <a:cxnLst>
                <a:cxn ang="0">
                  <a:pos x="connsiteX0" y="connsiteY0"/>
                </a:cxn>
                <a:cxn ang="0">
                  <a:pos x="connsiteX1" y="connsiteY1"/>
                </a:cxn>
              </a:cxnLst>
              <a:rect l="l" t="t" r="r" b="b"/>
              <a:pathLst>
                <a:path w="47625" h="47595">
                  <a:moveTo>
                    <a:pt x="4762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87" name="Freeform 2486">
              <a:extLst>
                <a:ext uri="{FF2B5EF4-FFF2-40B4-BE49-F238E27FC236}">
                  <a16:creationId xmlns:a16="http://schemas.microsoft.com/office/drawing/2014/main" id="{13F55E0B-563C-8F2D-86F4-0E1930CE0C8F}"/>
                </a:ext>
              </a:extLst>
            </p:cNvPr>
            <p:cNvSpPr/>
            <p:nvPr/>
          </p:nvSpPr>
          <p:spPr>
            <a:xfrm>
              <a:off x="8175783" y="5254972"/>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88" name="Freeform 2487">
              <a:extLst>
                <a:ext uri="{FF2B5EF4-FFF2-40B4-BE49-F238E27FC236}">
                  <a16:creationId xmlns:a16="http://schemas.microsoft.com/office/drawing/2014/main" id="{2444B4B1-EB22-C734-A764-AA45A561BE8A}"/>
                </a:ext>
              </a:extLst>
            </p:cNvPr>
            <p:cNvSpPr/>
            <p:nvPr/>
          </p:nvSpPr>
          <p:spPr>
            <a:xfrm>
              <a:off x="8185308" y="5293048"/>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89" name="Freeform 2488">
              <a:extLst>
                <a:ext uri="{FF2B5EF4-FFF2-40B4-BE49-F238E27FC236}">
                  <a16:creationId xmlns:a16="http://schemas.microsoft.com/office/drawing/2014/main" id="{BC995ECF-C8C9-5996-12FB-28B854CD4007}"/>
                </a:ext>
              </a:extLst>
            </p:cNvPr>
            <p:cNvSpPr/>
            <p:nvPr/>
          </p:nvSpPr>
          <p:spPr>
            <a:xfrm>
              <a:off x="8185308" y="5302568"/>
              <a:ext cx="9525" cy="76153"/>
            </a:xfrm>
            <a:custGeom>
              <a:avLst/>
              <a:gdLst>
                <a:gd name="connsiteX0" fmla="*/ 0 w 9525"/>
                <a:gd name="connsiteY0" fmla="*/ 0 h 76153"/>
                <a:gd name="connsiteX1" fmla="*/ 9525 w 9525"/>
                <a:gd name="connsiteY1" fmla="*/ 76154 h 76153"/>
              </a:gdLst>
              <a:ahLst/>
              <a:cxnLst>
                <a:cxn ang="0">
                  <a:pos x="connsiteX0" y="connsiteY0"/>
                </a:cxn>
                <a:cxn ang="0">
                  <a:pos x="connsiteX1" y="connsiteY1"/>
                </a:cxn>
              </a:cxnLst>
              <a:rect l="l" t="t" r="r" b="b"/>
              <a:pathLst>
                <a:path w="9525" h="76153">
                  <a:moveTo>
                    <a:pt x="0" y="0"/>
                  </a:moveTo>
                  <a:lnTo>
                    <a:pt x="9525"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90" name="Freeform 2489">
              <a:extLst>
                <a:ext uri="{FF2B5EF4-FFF2-40B4-BE49-F238E27FC236}">
                  <a16:creationId xmlns:a16="http://schemas.microsoft.com/office/drawing/2014/main" id="{47121908-AEB4-15F2-927C-176C2BF5ED31}"/>
                </a:ext>
              </a:extLst>
            </p:cNvPr>
            <p:cNvSpPr/>
            <p:nvPr/>
          </p:nvSpPr>
          <p:spPr>
            <a:xfrm>
              <a:off x="8185308" y="5378721"/>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91" name="Freeform 2490">
              <a:extLst>
                <a:ext uri="{FF2B5EF4-FFF2-40B4-BE49-F238E27FC236}">
                  <a16:creationId xmlns:a16="http://schemas.microsoft.com/office/drawing/2014/main" id="{E7C24C93-83D3-7FDA-50C3-5820080B2B33}"/>
                </a:ext>
              </a:extLst>
            </p:cNvPr>
            <p:cNvSpPr/>
            <p:nvPr/>
          </p:nvSpPr>
          <p:spPr>
            <a:xfrm>
              <a:off x="8185308" y="5397760"/>
              <a:ext cx="9525" cy="66634"/>
            </a:xfrm>
            <a:custGeom>
              <a:avLst/>
              <a:gdLst>
                <a:gd name="connsiteX0" fmla="*/ 0 w 9525"/>
                <a:gd name="connsiteY0" fmla="*/ 0 h 66634"/>
                <a:gd name="connsiteX1" fmla="*/ 0 w 9525"/>
                <a:gd name="connsiteY1" fmla="*/ 66634 h 66634"/>
              </a:gdLst>
              <a:ahLst/>
              <a:cxnLst>
                <a:cxn ang="0">
                  <a:pos x="connsiteX0" y="connsiteY0"/>
                </a:cxn>
                <a:cxn ang="0">
                  <a:pos x="connsiteX1" y="connsiteY1"/>
                </a:cxn>
              </a:cxnLst>
              <a:rect l="l" t="t" r="r" b="b"/>
              <a:pathLst>
                <a:path w="9525" h="66634">
                  <a:moveTo>
                    <a:pt x="0"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92" name="Freeform 2491">
              <a:extLst>
                <a:ext uri="{FF2B5EF4-FFF2-40B4-BE49-F238E27FC236}">
                  <a16:creationId xmlns:a16="http://schemas.microsoft.com/office/drawing/2014/main" id="{88D73C90-147C-9D85-A1EC-74749E456828}"/>
                </a:ext>
              </a:extLst>
            </p:cNvPr>
            <p:cNvSpPr/>
            <p:nvPr/>
          </p:nvSpPr>
          <p:spPr>
            <a:xfrm>
              <a:off x="8137683" y="5464394"/>
              <a:ext cx="47625" cy="57115"/>
            </a:xfrm>
            <a:custGeom>
              <a:avLst/>
              <a:gdLst>
                <a:gd name="connsiteX0" fmla="*/ 47625 w 47625"/>
                <a:gd name="connsiteY0" fmla="*/ 0 h 57115"/>
                <a:gd name="connsiteX1" fmla="*/ 0 w 47625"/>
                <a:gd name="connsiteY1" fmla="*/ 57115 h 57115"/>
              </a:gdLst>
              <a:ahLst/>
              <a:cxnLst>
                <a:cxn ang="0">
                  <a:pos x="connsiteX0" y="connsiteY0"/>
                </a:cxn>
                <a:cxn ang="0">
                  <a:pos x="connsiteX1" y="connsiteY1"/>
                </a:cxn>
              </a:cxnLst>
              <a:rect l="l" t="t" r="r" b="b"/>
              <a:pathLst>
                <a:path w="47625" h="57115">
                  <a:moveTo>
                    <a:pt x="47625"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93" name="Freeform 2492">
              <a:extLst>
                <a:ext uri="{FF2B5EF4-FFF2-40B4-BE49-F238E27FC236}">
                  <a16:creationId xmlns:a16="http://schemas.microsoft.com/office/drawing/2014/main" id="{61195EA3-74B5-ACE4-2A42-01815608719E}"/>
                </a:ext>
              </a:extLst>
            </p:cNvPr>
            <p:cNvSpPr/>
            <p:nvPr/>
          </p:nvSpPr>
          <p:spPr>
            <a:xfrm>
              <a:off x="8137683" y="5521509"/>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94" name="Freeform 2493">
              <a:extLst>
                <a:ext uri="{FF2B5EF4-FFF2-40B4-BE49-F238E27FC236}">
                  <a16:creationId xmlns:a16="http://schemas.microsoft.com/office/drawing/2014/main" id="{F2AD235A-DFD1-6E64-A03A-5E8109D0C1DD}"/>
                </a:ext>
              </a:extLst>
            </p:cNvPr>
            <p:cNvSpPr/>
            <p:nvPr/>
          </p:nvSpPr>
          <p:spPr>
            <a:xfrm>
              <a:off x="4956333" y="2627674"/>
              <a:ext cx="371475" cy="390287"/>
            </a:xfrm>
            <a:custGeom>
              <a:avLst/>
              <a:gdLst>
                <a:gd name="connsiteX0" fmla="*/ 123825 w 371475"/>
                <a:gd name="connsiteY0" fmla="*/ 342691 h 390287"/>
                <a:gd name="connsiteX1" fmla="*/ 85725 w 371475"/>
                <a:gd name="connsiteY1" fmla="*/ 352210 h 390287"/>
                <a:gd name="connsiteX2" fmla="*/ 76200 w 371475"/>
                <a:gd name="connsiteY2" fmla="*/ 371249 h 390287"/>
                <a:gd name="connsiteX3" fmla="*/ 38100 w 371475"/>
                <a:gd name="connsiteY3" fmla="*/ 390287 h 390287"/>
                <a:gd name="connsiteX4" fmla="*/ 0 w 371475"/>
                <a:gd name="connsiteY4" fmla="*/ 361729 h 390287"/>
                <a:gd name="connsiteX5" fmla="*/ 9525 w 371475"/>
                <a:gd name="connsiteY5" fmla="*/ 361729 h 390287"/>
                <a:gd name="connsiteX6" fmla="*/ 28575 w 371475"/>
                <a:gd name="connsiteY6" fmla="*/ 371249 h 390287"/>
                <a:gd name="connsiteX7" fmla="*/ 66675 w 371475"/>
                <a:gd name="connsiteY7" fmla="*/ 352210 h 390287"/>
                <a:gd name="connsiteX8" fmla="*/ 76200 w 371475"/>
                <a:gd name="connsiteY8" fmla="*/ 314133 h 390287"/>
                <a:gd name="connsiteX9" fmla="*/ 114300 w 371475"/>
                <a:gd name="connsiteY9" fmla="*/ 285576 h 390287"/>
                <a:gd name="connsiteX10" fmla="*/ 114300 w 371475"/>
                <a:gd name="connsiteY10" fmla="*/ 228461 h 390287"/>
                <a:gd name="connsiteX11" fmla="*/ 123825 w 371475"/>
                <a:gd name="connsiteY11" fmla="*/ 228461 h 390287"/>
                <a:gd name="connsiteX12" fmla="*/ 152400 w 371475"/>
                <a:gd name="connsiteY12" fmla="*/ 199903 h 390287"/>
                <a:gd name="connsiteX13" fmla="*/ 142875 w 371475"/>
                <a:gd name="connsiteY13" fmla="*/ 161826 h 390287"/>
                <a:gd name="connsiteX14" fmla="*/ 161925 w 371475"/>
                <a:gd name="connsiteY14" fmla="*/ 152307 h 390287"/>
                <a:gd name="connsiteX15" fmla="*/ 133350 w 371475"/>
                <a:gd name="connsiteY15" fmla="*/ 123750 h 390287"/>
                <a:gd name="connsiteX16" fmla="*/ 152400 w 371475"/>
                <a:gd name="connsiteY16" fmla="*/ 104711 h 390287"/>
                <a:gd name="connsiteX17" fmla="*/ 161925 w 371475"/>
                <a:gd name="connsiteY17" fmla="*/ 76154 h 390287"/>
                <a:gd name="connsiteX18" fmla="*/ 142875 w 371475"/>
                <a:gd name="connsiteY18" fmla="*/ 66634 h 390287"/>
                <a:gd name="connsiteX19" fmla="*/ 133350 w 371475"/>
                <a:gd name="connsiteY19" fmla="*/ 47596 h 390287"/>
                <a:gd name="connsiteX20" fmla="*/ 104775 w 371475"/>
                <a:gd name="connsiteY20" fmla="*/ 19038 h 390287"/>
                <a:gd name="connsiteX21" fmla="*/ 114300 w 371475"/>
                <a:gd name="connsiteY21" fmla="*/ 0 h 390287"/>
                <a:gd name="connsiteX22" fmla="*/ 171450 w 371475"/>
                <a:gd name="connsiteY22" fmla="*/ 0 h 390287"/>
                <a:gd name="connsiteX23" fmla="*/ 314325 w 371475"/>
                <a:gd name="connsiteY23" fmla="*/ 9519 h 390287"/>
                <a:gd name="connsiteX24" fmla="*/ 333375 w 371475"/>
                <a:gd name="connsiteY24" fmla="*/ 9519 h 390287"/>
                <a:gd name="connsiteX25" fmla="*/ 371475 w 371475"/>
                <a:gd name="connsiteY25" fmla="*/ 123750 h 390287"/>
                <a:gd name="connsiteX26" fmla="*/ 371475 w 371475"/>
                <a:gd name="connsiteY26" fmla="*/ 237980 h 390287"/>
                <a:gd name="connsiteX27" fmla="*/ 228600 w 371475"/>
                <a:gd name="connsiteY27" fmla="*/ 276057 h 390287"/>
                <a:gd name="connsiteX28" fmla="*/ 171450 w 371475"/>
                <a:gd name="connsiteY28" fmla="*/ 257018 h 390287"/>
                <a:gd name="connsiteX29" fmla="*/ 123825 w 371475"/>
                <a:gd name="connsiteY29" fmla="*/ 333172 h 390287"/>
                <a:gd name="connsiteX30" fmla="*/ 133350 w 371475"/>
                <a:gd name="connsiteY30" fmla="*/ 342691 h 390287"/>
                <a:gd name="connsiteX31" fmla="*/ 123825 w 371475"/>
                <a:gd name="connsiteY31" fmla="*/ 342691 h 390287"/>
                <a:gd name="connsiteX32" fmla="*/ 123825 w 371475"/>
                <a:gd name="connsiteY32" fmla="*/ 342691 h 390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371475" h="390287">
                  <a:moveTo>
                    <a:pt x="123825" y="342691"/>
                  </a:moveTo>
                  <a:lnTo>
                    <a:pt x="85725" y="352210"/>
                  </a:lnTo>
                  <a:lnTo>
                    <a:pt x="76200" y="371249"/>
                  </a:lnTo>
                  <a:lnTo>
                    <a:pt x="38100" y="390287"/>
                  </a:lnTo>
                  <a:lnTo>
                    <a:pt x="0" y="361729"/>
                  </a:lnTo>
                  <a:lnTo>
                    <a:pt x="9525" y="361729"/>
                  </a:lnTo>
                  <a:lnTo>
                    <a:pt x="28575" y="371249"/>
                  </a:lnTo>
                  <a:lnTo>
                    <a:pt x="66675" y="352210"/>
                  </a:lnTo>
                  <a:lnTo>
                    <a:pt x="76200" y="314133"/>
                  </a:lnTo>
                  <a:lnTo>
                    <a:pt x="114300" y="285576"/>
                  </a:lnTo>
                  <a:lnTo>
                    <a:pt x="114300" y="228461"/>
                  </a:lnTo>
                  <a:lnTo>
                    <a:pt x="123825" y="228461"/>
                  </a:lnTo>
                  <a:lnTo>
                    <a:pt x="152400" y="199903"/>
                  </a:lnTo>
                  <a:lnTo>
                    <a:pt x="142875" y="161826"/>
                  </a:lnTo>
                  <a:lnTo>
                    <a:pt x="161925" y="152307"/>
                  </a:lnTo>
                  <a:lnTo>
                    <a:pt x="133350" y="123750"/>
                  </a:lnTo>
                  <a:lnTo>
                    <a:pt x="152400" y="104711"/>
                  </a:lnTo>
                  <a:lnTo>
                    <a:pt x="161925" y="76154"/>
                  </a:lnTo>
                  <a:lnTo>
                    <a:pt x="142875" y="66634"/>
                  </a:lnTo>
                  <a:lnTo>
                    <a:pt x="133350" y="47596"/>
                  </a:lnTo>
                  <a:lnTo>
                    <a:pt x="104775" y="19038"/>
                  </a:lnTo>
                  <a:lnTo>
                    <a:pt x="114300" y="0"/>
                  </a:lnTo>
                  <a:lnTo>
                    <a:pt x="171450" y="0"/>
                  </a:lnTo>
                  <a:lnTo>
                    <a:pt x="314325" y="9519"/>
                  </a:lnTo>
                  <a:lnTo>
                    <a:pt x="333375" y="9519"/>
                  </a:lnTo>
                  <a:lnTo>
                    <a:pt x="371475" y="123750"/>
                  </a:lnTo>
                  <a:lnTo>
                    <a:pt x="371475" y="237980"/>
                  </a:lnTo>
                  <a:lnTo>
                    <a:pt x="228600" y="276057"/>
                  </a:lnTo>
                  <a:lnTo>
                    <a:pt x="171450" y="257018"/>
                  </a:lnTo>
                  <a:lnTo>
                    <a:pt x="123825" y="333172"/>
                  </a:lnTo>
                  <a:lnTo>
                    <a:pt x="133350" y="342691"/>
                  </a:lnTo>
                  <a:lnTo>
                    <a:pt x="123825" y="342691"/>
                  </a:lnTo>
                  <a:lnTo>
                    <a:pt x="123825" y="342691"/>
                  </a:lnTo>
                  <a:close/>
                </a:path>
              </a:pathLst>
            </a:custGeom>
            <a:solidFill>
              <a:srgbClr val="CB187D"/>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95" name="Freeform 2494">
              <a:extLst>
                <a:ext uri="{FF2B5EF4-FFF2-40B4-BE49-F238E27FC236}">
                  <a16:creationId xmlns:a16="http://schemas.microsoft.com/office/drawing/2014/main" id="{ED1323D5-70E5-126A-D9AC-6E97409C88B3}"/>
                </a:ext>
              </a:extLst>
            </p:cNvPr>
            <p:cNvSpPr/>
            <p:nvPr/>
          </p:nvSpPr>
          <p:spPr>
            <a:xfrm>
              <a:off x="5042058" y="2970365"/>
              <a:ext cx="38100" cy="9519"/>
            </a:xfrm>
            <a:custGeom>
              <a:avLst/>
              <a:gdLst>
                <a:gd name="connsiteX0" fmla="*/ 38100 w 38100"/>
                <a:gd name="connsiteY0" fmla="*/ 0 h 9519"/>
                <a:gd name="connsiteX1" fmla="*/ 0 w 38100"/>
                <a:gd name="connsiteY1" fmla="*/ 9519 h 9519"/>
              </a:gdLst>
              <a:ahLst/>
              <a:cxnLst>
                <a:cxn ang="0">
                  <a:pos x="connsiteX0" y="connsiteY0"/>
                </a:cxn>
                <a:cxn ang="0">
                  <a:pos x="connsiteX1" y="connsiteY1"/>
                </a:cxn>
              </a:cxnLst>
              <a:rect l="l" t="t" r="r" b="b"/>
              <a:pathLst>
                <a:path w="38100" h="9519">
                  <a:moveTo>
                    <a:pt x="381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96" name="Freeform 2495">
              <a:extLst>
                <a:ext uri="{FF2B5EF4-FFF2-40B4-BE49-F238E27FC236}">
                  <a16:creationId xmlns:a16="http://schemas.microsoft.com/office/drawing/2014/main" id="{66A4DD1A-E05D-97FD-78F1-D51238A6DE65}"/>
                </a:ext>
              </a:extLst>
            </p:cNvPr>
            <p:cNvSpPr/>
            <p:nvPr/>
          </p:nvSpPr>
          <p:spPr>
            <a:xfrm>
              <a:off x="5032533" y="2979884"/>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97" name="Freeform 2496">
              <a:extLst>
                <a:ext uri="{FF2B5EF4-FFF2-40B4-BE49-F238E27FC236}">
                  <a16:creationId xmlns:a16="http://schemas.microsoft.com/office/drawing/2014/main" id="{5990F44B-8D86-04D7-9AD3-86894B8253D7}"/>
                </a:ext>
              </a:extLst>
            </p:cNvPr>
            <p:cNvSpPr/>
            <p:nvPr/>
          </p:nvSpPr>
          <p:spPr>
            <a:xfrm>
              <a:off x="4994433" y="2998922"/>
              <a:ext cx="38100" cy="19038"/>
            </a:xfrm>
            <a:custGeom>
              <a:avLst/>
              <a:gdLst>
                <a:gd name="connsiteX0" fmla="*/ 38100 w 38100"/>
                <a:gd name="connsiteY0" fmla="*/ 0 h 19038"/>
                <a:gd name="connsiteX1" fmla="*/ 0 w 38100"/>
                <a:gd name="connsiteY1" fmla="*/ 19038 h 19038"/>
              </a:gdLst>
              <a:ahLst/>
              <a:cxnLst>
                <a:cxn ang="0">
                  <a:pos x="connsiteX0" y="connsiteY0"/>
                </a:cxn>
                <a:cxn ang="0">
                  <a:pos x="connsiteX1" y="connsiteY1"/>
                </a:cxn>
              </a:cxnLst>
              <a:rect l="l" t="t" r="r" b="b"/>
              <a:pathLst>
                <a:path w="38100" h="19038">
                  <a:moveTo>
                    <a:pt x="381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98" name="Freeform 2497">
              <a:extLst>
                <a:ext uri="{FF2B5EF4-FFF2-40B4-BE49-F238E27FC236}">
                  <a16:creationId xmlns:a16="http://schemas.microsoft.com/office/drawing/2014/main" id="{565DA9EC-BCF8-5E58-437F-E93AC2C458D1}"/>
                </a:ext>
              </a:extLst>
            </p:cNvPr>
            <p:cNvSpPr/>
            <p:nvPr/>
          </p:nvSpPr>
          <p:spPr>
            <a:xfrm>
              <a:off x="4956333" y="2989403"/>
              <a:ext cx="38100" cy="28557"/>
            </a:xfrm>
            <a:custGeom>
              <a:avLst/>
              <a:gdLst>
                <a:gd name="connsiteX0" fmla="*/ 38100 w 38100"/>
                <a:gd name="connsiteY0" fmla="*/ 28558 h 28557"/>
                <a:gd name="connsiteX1" fmla="*/ 0 w 38100"/>
                <a:gd name="connsiteY1" fmla="*/ 0 h 28557"/>
              </a:gdLst>
              <a:ahLst/>
              <a:cxnLst>
                <a:cxn ang="0">
                  <a:pos x="connsiteX0" y="connsiteY0"/>
                </a:cxn>
                <a:cxn ang="0">
                  <a:pos x="connsiteX1" y="connsiteY1"/>
                </a:cxn>
              </a:cxnLst>
              <a:rect l="l" t="t" r="r" b="b"/>
              <a:pathLst>
                <a:path w="38100" h="28557">
                  <a:moveTo>
                    <a:pt x="3810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99" name="Freeform 2498">
              <a:extLst>
                <a:ext uri="{FF2B5EF4-FFF2-40B4-BE49-F238E27FC236}">
                  <a16:creationId xmlns:a16="http://schemas.microsoft.com/office/drawing/2014/main" id="{3717AD8A-77B3-813A-D69E-C79262FC95CE}"/>
                </a:ext>
              </a:extLst>
            </p:cNvPr>
            <p:cNvSpPr/>
            <p:nvPr/>
          </p:nvSpPr>
          <p:spPr>
            <a:xfrm>
              <a:off x="4956333" y="2989403"/>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00" name="Freeform 2499">
              <a:extLst>
                <a:ext uri="{FF2B5EF4-FFF2-40B4-BE49-F238E27FC236}">
                  <a16:creationId xmlns:a16="http://schemas.microsoft.com/office/drawing/2014/main" id="{DD1C5E81-3796-CEF9-C005-E646F2916206}"/>
                </a:ext>
              </a:extLst>
            </p:cNvPr>
            <p:cNvSpPr/>
            <p:nvPr/>
          </p:nvSpPr>
          <p:spPr>
            <a:xfrm>
              <a:off x="4965858" y="2989403"/>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01" name="Freeform 2500">
              <a:extLst>
                <a:ext uri="{FF2B5EF4-FFF2-40B4-BE49-F238E27FC236}">
                  <a16:creationId xmlns:a16="http://schemas.microsoft.com/office/drawing/2014/main" id="{130AA6FA-0766-DDCB-846D-BB7118B789BE}"/>
                </a:ext>
              </a:extLst>
            </p:cNvPr>
            <p:cNvSpPr/>
            <p:nvPr/>
          </p:nvSpPr>
          <p:spPr>
            <a:xfrm>
              <a:off x="4984908" y="2979884"/>
              <a:ext cx="38100" cy="19038"/>
            </a:xfrm>
            <a:custGeom>
              <a:avLst/>
              <a:gdLst>
                <a:gd name="connsiteX0" fmla="*/ 0 w 38100"/>
                <a:gd name="connsiteY0" fmla="*/ 19038 h 19038"/>
                <a:gd name="connsiteX1" fmla="*/ 38100 w 38100"/>
                <a:gd name="connsiteY1" fmla="*/ 0 h 19038"/>
              </a:gdLst>
              <a:ahLst/>
              <a:cxnLst>
                <a:cxn ang="0">
                  <a:pos x="connsiteX0" y="connsiteY0"/>
                </a:cxn>
                <a:cxn ang="0">
                  <a:pos x="connsiteX1" y="connsiteY1"/>
                </a:cxn>
              </a:cxnLst>
              <a:rect l="l" t="t" r="r" b="b"/>
              <a:pathLst>
                <a:path w="38100" h="19038">
                  <a:moveTo>
                    <a:pt x="0" y="1903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02" name="Freeform 2501">
              <a:extLst>
                <a:ext uri="{FF2B5EF4-FFF2-40B4-BE49-F238E27FC236}">
                  <a16:creationId xmlns:a16="http://schemas.microsoft.com/office/drawing/2014/main" id="{CFB56168-4AD7-9365-79B6-91B37CA0BDE1}"/>
                </a:ext>
              </a:extLst>
            </p:cNvPr>
            <p:cNvSpPr/>
            <p:nvPr/>
          </p:nvSpPr>
          <p:spPr>
            <a:xfrm>
              <a:off x="5023008" y="2941807"/>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03" name="Freeform 2502">
              <a:extLst>
                <a:ext uri="{FF2B5EF4-FFF2-40B4-BE49-F238E27FC236}">
                  <a16:creationId xmlns:a16="http://schemas.microsoft.com/office/drawing/2014/main" id="{01E4469D-479F-322B-0470-CF638D40E600}"/>
                </a:ext>
              </a:extLst>
            </p:cNvPr>
            <p:cNvSpPr/>
            <p:nvPr/>
          </p:nvSpPr>
          <p:spPr>
            <a:xfrm>
              <a:off x="5032533" y="2913249"/>
              <a:ext cx="38100" cy="28557"/>
            </a:xfrm>
            <a:custGeom>
              <a:avLst/>
              <a:gdLst>
                <a:gd name="connsiteX0" fmla="*/ 0 w 38100"/>
                <a:gd name="connsiteY0" fmla="*/ 28558 h 28557"/>
                <a:gd name="connsiteX1" fmla="*/ 38100 w 38100"/>
                <a:gd name="connsiteY1" fmla="*/ 0 h 28557"/>
              </a:gdLst>
              <a:ahLst/>
              <a:cxnLst>
                <a:cxn ang="0">
                  <a:pos x="connsiteX0" y="connsiteY0"/>
                </a:cxn>
                <a:cxn ang="0">
                  <a:pos x="connsiteX1" y="connsiteY1"/>
                </a:cxn>
              </a:cxnLst>
              <a:rect l="l" t="t" r="r" b="b"/>
              <a:pathLst>
                <a:path w="38100" h="28557">
                  <a:moveTo>
                    <a:pt x="0" y="2855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04" name="Freeform 2503">
              <a:extLst>
                <a:ext uri="{FF2B5EF4-FFF2-40B4-BE49-F238E27FC236}">
                  <a16:creationId xmlns:a16="http://schemas.microsoft.com/office/drawing/2014/main" id="{86B4AF5F-BD16-FC9A-5CF1-386B32AA455B}"/>
                </a:ext>
              </a:extLst>
            </p:cNvPr>
            <p:cNvSpPr/>
            <p:nvPr/>
          </p:nvSpPr>
          <p:spPr>
            <a:xfrm>
              <a:off x="5070633" y="2856134"/>
              <a:ext cx="9525" cy="57115"/>
            </a:xfrm>
            <a:custGeom>
              <a:avLst/>
              <a:gdLst>
                <a:gd name="connsiteX0" fmla="*/ 0 w 9525"/>
                <a:gd name="connsiteY0" fmla="*/ 57115 h 57115"/>
                <a:gd name="connsiteX1" fmla="*/ 0 w 9525"/>
                <a:gd name="connsiteY1" fmla="*/ 0 h 57115"/>
              </a:gdLst>
              <a:ahLst/>
              <a:cxnLst>
                <a:cxn ang="0">
                  <a:pos x="connsiteX0" y="connsiteY0"/>
                </a:cxn>
                <a:cxn ang="0">
                  <a:pos x="connsiteX1" y="connsiteY1"/>
                </a:cxn>
              </a:cxnLst>
              <a:rect l="l" t="t" r="r" b="b"/>
              <a:pathLst>
                <a:path w="9525" h="57115">
                  <a:moveTo>
                    <a:pt x="0"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05" name="Freeform 2504">
              <a:extLst>
                <a:ext uri="{FF2B5EF4-FFF2-40B4-BE49-F238E27FC236}">
                  <a16:creationId xmlns:a16="http://schemas.microsoft.com/office/drawing/2014/main" id="{2777E376-A63E-4D04-F76A-5F7F65872F18}"/>
                </a:ext>
              </a:extLst>
            </p:cNvPr>
            <p:cNvSpPr/>
            <p:nvPr/>
          </p:nvSpPr>
          <p:spPr>
            <a:xfrm>
              <a:off x="5070633" y="2856134"/>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06" name="Freeform 2505">
              <a:extLst>
                <a:ext uri="{FF2B5EF4-FFF2-40B4-BE49-F238E27FC236}">
                  <a16:creationId xmlns:a16="http://schemas.microsoft.com/office/drawing/2014/main" id="{49578334-D64B-0F46-4B4F-24B050A2FD5F}"/>
                </a:ext>
              </a:extLst>
            </p:cNvPr>
            <p:cNvSpPr/>
            <p:nvPr/>
          </p:nvSpPr>
          <p:spPr>
            <a:xfrm>
              <a:off x="5080158" y="2827577"/>
              <a:ext cx="28575" cy="28557"/>
            </a:xfrm>
            <a:custGeom>
              <a:avLst/>
              <a:gdLst>
                <a:gd name="connsiteX0" fmla="*/ 0 w 28575"/>
                <a:gd name="connsiteY0" fmla="*/ 28558 h 28557"/>
                <a:gd name="connsiteX1" fmla="*/ 28575 w 28575"/>
                <a:gd name="connsiteY1" fmla="*/ 0 h 28557"/>
              </a:gdLst>
              <a:ahLst/>
              <a:cxnLst>
                <a:cxn ang="0">
                  <a:pos x="connsiteX0" y="connsiteY0"/>
                </a:cxn>
                <a:cxn ang="0">
                  <a:pos x="connsiteX1" y="connsiteY1"/>
                </a:cxn>
              </a:cxnLst>
              <a:rect l="l" t="t" r="r" b="b"/>
              <a:pathLst>
                <a:path w="28575" h="28557">
                  <a:moveTo>
                    <a:pt x="0" y="2855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07" name="Freeform 2506">
              <a:extLst>
                <a:ext uri="{FF2B5EF4-FFF2-40B4-BE49-F238E27FC236}">
                  <a16:creationId xmlns:a16="http://schemas.microsoft.com/office/drawing/2014/main" id="{CC5C4E25-C7D1-F423-C2FB-AE6566E3B83F}"/>
                </a:ext>
              </a:extLst>
            </p:cNvPr>
            <p:cNvSpPr/>
            <p:nvPr/>
          </p:nvSpPr>
          <p:spPr>
            <a:xfrm>
              <a:off x="5099208" y="2789500"/>
              <a:ext cx="9525" cy="38076"/>
            </a:xfrm>
            <a:custGeom>
              <a:avLst/>
              <a:gdLst>
                <a:gd name="connsiteX0" fmla="*/ 9525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952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08" name="Freeform 2507">
              <a:extLst>
                <a:ext uri="{FF2B5EF4-FFF2-40B4-BE49-F238E27FC236}">
                  <a16:creationId xmlns:a16="http://schemas.microsoft.com/office/drawing/2014/main" id="{43E38B2C-013F-ADE1-773E-71E2A84B52F4}"/>
                </a:ext>
              </a:extLst>
            </p:cNvPr>
            <p:cNvSpPr/>
            <p:nvPr/>
          </p:nvSpPr>
          <p:spPr>
            <a:xfrm>
              <a:off x="5099208" y="2779981"/>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09" name="Freeform 2508">
              <a:extLst>
                <a:ext uri="{FF2B5EF4-FFF2-40B4-BE49-F238E27FC236}">
                  <a16:creationId xmlns:a16="http://schemas.microsoft.com/office/drawing/2014/main" id="{B377111C-8586-416D-A167-9D2482269E91}"/>
                </a:ext>
              </a:extLst>
            </p:cNvPr>
            <p:cNvSpPr/>
            <p:nvPr/>
          </p:nvSpPr>
          <p:spPr>
            <a:xfrm>
              <a:off x="5089683" y="2751423"/>
              <a:ext cx="28575" cy="28557"/>
            </a:xfrm>
            <a:custGeom>
              <a:avLst/>
              <a:gdLst>
                <a:gd name="connsiteX0" fmla="*/ 28575 w 28575"/>
                <a:gd name="connsiteY0" fmla="*/ 28558 h 28557"/>
                <a:gd name="connsiteX1" fmla="*/ 0 w 28575"/>
                <a:gd name="connsiteY1" fmla="*/ 0 h 28557"/>
              </a:gdLst>
              <a:ahLst/>
              <a:cxnLst>
                <a:cxn ang="0">
                  <a:pos x="connsiteX0" y="connsiteY0"/>
                </a:cxn>
                <a:cxn ang="0">
                  <a:pos x="connsiteX1" y="connsiteY1"/>
                </a:cxn>
              </a:cxnLst>
              <a:rect l="l" t="t" r="r" b="b"/>
              <a:pathLst>
                <a:path w="28575" h="28557">
                  <a:moveTo>
                    <a:pt x="285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10" name="Freeform 2509">
              <a:extLst>
                <a:ext uri="{FF2B5EF4-FFF2-40B4-BE49-F238E27FC236}">
                  <a16:creationId xmlns:a16="http://schemas.microsoft.com/office/drawing/2014/main" id="{20D870FE-0158-2A4D-47A1-6973283E7294}"/>
                </a:ext>
              </a:extLst>
            </p:cNvPr>
            <p:cNvSpPr/>
            <p:nvPr/>
          </p:nvSpPr>
          <p:spPr>
            <a:xfrm>
              <a:off x="5089683" y="2732385"/>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11" name="Freeform 2510">
              <a:extLst>
                <a:ext uri="{FF2B5EF4-FFF2-40B4-BE49-F238E27FC236}">
                  <a16:creationId xmlns:a16="http://schemas.microsoft.com/office/drawing/2014/main" id="{FA2BAD37-067C-33A5-3185-144D9A8102F6}"/>
                </a:ext>
              </a:extLst>
            </p:cNvPr>
            <p:cNvSpPr/>
            <p:nvPr/>
          </p:nvSpPr>
          <p:spPr>
            <a:xfrm>
              <a:off x="5108733" y="2703827"/>
              <a:ext cx="9525" cy="28557"/>
            </a:xfrm>
            <a:custGeom>
              <a:avLst/>
              <a:gdLst>
                <a:gd name="connsiteX0" fmla="*/ 0 w 9525"/>
                <a:gd name="connsiteY0" fmla="*/ 28558 h 28557"/>
                <a:gd name="connsiteX1" fmla="*/ 9525 w 9525"/>
                <a:gd name="connsiteY1" fmla="*/ 0 h 28557"/>
              </a:gdLst>
              <a:ahLst/>
              <a:cxnLst>
                <a:cxn ang="0">
                  <a:pos x="connsiteX0" y="connsiteY0"/>
                </a:cxn>
                <a:cxn ang="0">
                  <a:pos x="connsiteX1" y="connsiteY1"/>
                </a:cxn>
              </a:cxnLst>
              <a:rect l="l" t="t" r="r" b="b"/>
              <a:pathLst>
                <a:path w="9525" h="28557">
                  <a:moveTo>
                    <a:pt x="0" y="2855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12" name="Freeform 2511">
              <a:extLst>
                <a:ext uri="{FF2B5EF4-FFF2-40B4-BE49-F238E27FC236}">
                  <a16:creationId xmlns:a16="http://schemas.microsoft.com/office/drawing/2014/main" id="{636DC413-CBF2-1E26-F1AA-810C764AE42F}"/>
                </a:ext>
              </a:extLst>
            </p:cNvPr>
            <p:cNvSpPr/>
            <p:nvPr/>
          </p:nvSpPr>
          <p:spPr>
            <a:xfrm>
              <a:off x="5099208" y="2694308"/>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13" name="Freeform 2512">
              <a:extLst>
                <a:ext uri="{FF2B5EF4-FFF2-40B4-BE49-F238E27FC236}">
                  <a16:creationId xmlns:a16="http://schemas.microsoft.com/office/drawing/2014/main" id="{69903882-7E1A-4363-A897-F5EADD64C718}"/>
                </a:ext>
              </a:extLst>
            </p:cNvPr>
            <p:cNvSpPr/>
            <p:nvPr/>
          </p:nvSpPr>
          <p:spPr>
            <a:xfrm>
              <a:off x="5089683" y="2675270"/>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14" name="Freeform 2513">
              <a:extLst>
                <a:ext uri="{FF2B5EF4-FFF2-40B4-BE49-F238E27FC236}">
                  <a16:creationId xmlns:a16="http://schemas.microsoft.com/office/drawing/2014/main" id="{F2153812-6CDC-30B4-43B7-9024FC7F9AC4}"/>
                </a:ext>
              </a:extLst>
            </p:cNvPr>
            <p:cNvSpPr/>
            <p:nvPr/>
          </p:nvSpPr>
          <p:spPr>
            <a:xfrm>
              <a:off x="5061108" y="2646712"/>
              <a:ext cx="28575" cy="28557"/>
            </a:xfrm>
            <a:custGeom>
              <a:avLst/>
              <a:gdLst>
                <a:gd name="connsiteX0" fmla="*/ 28575 w 28575"/>
                <a:gd name="connsiteY0" fmla="*/ 28558 h 28557"/>
                <a:gd name="connsiteX1" fmla="*/ 0 w 28575"/>
                <a:gd name="connsiteY1" fmla="*/ 0 h 28557"/>
              </a:gdLst>
              <a:ahLst/>
              <a:cxnLst>
                <a:cxn ang="0">
                  <a:pos x="connsiteX0" y="connsiteY0"/>
                </a:cxn>
                <a:cxn ang="0">
                  <a:pos x="connsiteX1" y="connsiteY1"/>
                </a:cxn>
              </a:cxnLst>
              <a:rect l="l" t="t" r="r" b="b"/>
              <a:pathLst>
                <a:path w="28575" h="28557">
                  <a:moveTo>
                    <a:pt x="285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15" name="Freeform 2514">
              <a:extLst>
                <a:ext uri="{FF2B5EF4-FFF2-40B4-BE49-F238E27FC236}">
                  <a16:creationId xmlns:a16="http://schemas.microsoft.com/office/drawing/2014/main" id="{27B73463-AABA-984F-C2FA-A161D39D9A4C}"/>
                </a:ext>
              </a:extLst>
            </p:cNvPr>
            <p:cNvSpPr/>
            <p:nvPr/>
          </p:nvSpPr>
          <p:spPr>
            <a:xfrm>
              <a:off x="5061108" y="2627674"/>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16" name="Freeform 2515">
              <a:extLst>
                <a:ext uri="{FF2B5EF4-FFF2-40B4-BE49-F238E27FC236}">
                  <a16:creationId xmlns:a16="http://schemas.microsoft.com/office/drawing/2014/main" id="{F2D09001-5F15-4FA4-CC94-70DD0F43E59D}"/>
                </a:ext>
              </a:extLst>
            </p:cNvPr>
            <p:cNvSpPr/>
            <p:nvPr/>
          </p:nvSpPr>
          <p:spPr>
            <a:xfrm>
              <a:off x="5070633" y="2627674"/>
              <a:ext cx="57150" cy="9519"/>
            </a:xfrm>
            <a:custGeom>
              <a:avLst/>
              <a:gdLst>
                <a:gd name="connsiteX0" fmla="*/ 0 w 57150"/>
                <a:gd name="connsiteY0" fmla="*/ 0 h 9519"/>
                <a:gd name="connsiteX1" fmla="*/ 57150 w 57150"/>
                <a:gd name="connsiteY1" fmla="*/ 0 h 9519"/>
              </a:gdLst>
              <a:ahLst/>
              <a:cxnLst>
                <a:cxn ang="0">
                  <a:pos x="connsiteX0" y="connsiteY0"/>
                </a:cxn>
                <a:cxn ang="0">
                  <a:pos x="connsiteX1" y="connsiteY1"/>
                </a:cxn>
              </a:cxnLst>
              <a:rect l="l" t="t" r="r" b="b"/>
              <a:pathLst>
                <a:path w="57150" h="9519">
                  <a:moveTo>
                    <a:pt x="0" y="0"/>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17" name="Freeform 2516">
              <a:extLst>
                <a:ext uri="{FF2B5EF4-FFF2-40B4-BE49-F238E27FC236}">
                  <a16:creationId xmlns:a16="http://schemas.microsoft.com/office/drawing/2014/main" id="{ED61B2FB-D049-B619-ACE7-F785D6FCF6B9}"/>
                </a:ext>
              </a:extLst>
            </p:cNvPr>
            <p:cNvSpPr/>
            <p:nvPr/>
          </p:nvSpPr>
          <p:spPr>
            <a:xfrm>
              <a:off x="5127783" y="2627674"/>
              <a:ext cx="142875" cy="9519"/>
            </a:xfrm>
            <a:custGeom>
              <a:avLst/>
              <a:gdLst>
                <a:gd name="connsiteX0" fmla="*/ 0 w 142875"/>
                <a:gd name="connsiteY0" fmla="*/ 0 h 9519"/>
                <a:gd name="connsiteX1" fmla="*/ 142875 w 142875"/>
                <a:gd name="connsiteY1" fmla="*/ 9519 h 9519"/>
              </a:gdLst>
              <a:ahLst/>
              <a:cxnLst>
                <a:cxn ang="0">
                  <a:pos x="connsiteX0" y="connsiteY0"/>
                </a:cxn>
                <a:cxn ang="0">
                  <a:pos x="connsiteX1" y="connsiteY1"/>
                </a:cxn>
              </a:cxnLst>
              <a:rect l="l" t="t" r="r" b="b"/>
              <a:pathLst>
                <a:path w="142875" h="9519">
                  <a:moveTo>
                    <a:pt x="0" y="0"/>
                  </a:moveTo>
                  <a:lnTo>
                    <a:pt x="1428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18" name="Freeform 2517">
              <a:extLst>
                <a:ext uri="{FF2B5EF4-FFF2-40B4-BE49-F238E27FC236}">
                  <a16:creationId xmlns:a16="http://schemas.microsoft.com/office/drawing/2014/main" id="{FD67B3C7-BFE2-D684-4B71-ED7687D07EC2}"/>
                </a:ext>
              </a:extLst>
            </p:cNvPr>
            <p:cNvSpPr/>
            <p:nvPr/>
          </p:nvSpPr>
          <p:spPr>
            <a:xfrm>
              <a:off x="5270658" y="2637193"/>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19" name="Freeform 2518">
              <a:extLst>
                <a:ext uri="{FF2B5EF4-FFF2-40B4-BE49-F238E27FC236}">
                  <a16:creationId xmlns:a16="http://schemas.microsoft.com/office/drawing/2014/main" id="{8011DFFC-6B35-6AD8-ECFF-44A3DF878097}"/>
                </a:ext>
              </a:extLst>
            </p:cNvPr>
            <p:cNvSpPr/>
            <p:nvPr/>
          </p:nvSpPr>
          <p:spPr>
            <a:xfrm>
              <a:off x="5289708" y="2637193"/>
              <a:ext cx="38100" cy="114230"/>
            </a:xfrm>
            <a:custGeom>
              <a:avLst/>
              <a:gdLst>
                <a:gd name="connsiteX0" fmla="*/ 0 w 38100"/>
                <a:gd name="connsiteY0" fmla="*/ 0 h 114230"/>
                <a:gd name="connsiteX1" fmla="*/ 38100 w 38100"/>
                <a:gd name="connsiteY1" fmla="*/ 114230 h 114230"/>
              </a:gdLst>
              <a:ahLst/>
              <a:cxnLst>
                <a:cxn ang="0">
                  <a:pos x="connsiteX0" y="connsiteY0"/>
                </a:cxn>
                <a:cxn ang="0">
                  <a:pos x="connsiteX1" y="connsiteY1"/>
                </a:cxn>
              </a:cxnLst>
              <a:rect l="l" t="t" r="r" b="b"/>
              <a:pathLst>
                <a:path w="38100" h="114230">
                  <a:moveTo>
                    <a:pt x="0" y="0"/>
                  </a:moveTo>
                  <a:lnTo>
                    <a:pt x="38100" y="11423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20" name="Freeform 2519">
              <a:extLst>
                <a:ext uri="{FF2B5EF4-FFF2-40B4-BE49-F238E27FC236}">
                  <a16:creationId xmlns:a16="http://schemas.microsoft.com/office/drawing/2014/main" id="{9000D8CB-1131-820A-97AD-70BA9FEA8529}"/>
                </a:ext>
              </a:extLst>
            </p:cNvPr>
            <p:cNvSpPr/>
            <p:nvPr/>
          </p:nvSpPr>
          <p:spPr>
            <a:xfrm>
              <a:off x="5327808" y="2751423"/>
              <a:ext cx="9525" cy="114230"/>
            </a:xfrm>
            <a:custGeom>
              <a:avLst/>
              <a:gdLst>
                <a:gd name="connsiteX0" fmla="*/ 0 w 9525"/>
                <a:gd name="connsiteY0" fmla="*/ 0 h 114230"/>
                <a:gd name="connsiteX1" fmla="*/ 0 w 9525"/>
                <a:gd name="connsiteY1" fmla="*/ 114230 h 114230"/>
              </a:gdLst>
              <a:ahLst/>
              <a:cxnLst>
                <a:cxn ang="0">
                  <a:pos x="connsiteX0" y="connsiteY0"/>
                </a:cxn>
                <a:cxn ang="0">
                  <a:pos x="connsiteX1" y="connsiteY1"/>
                </a:cxn>
              </a:cxnLst>
              <a:rect l="l" t="t" r="r" b="b"/>
              <a:pathLst>
                <a:path w="9525" h="114230">
                  <a:moveTo>
                    <a:pt x="0" y="0"/>
                  </a:moveTo>
                  <a:lnTo>
                    <a:pt x="0" y="11423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21" name="Freeform 2520">
              <a:extLst>
                <a:ext uri="{FF2B5EF4-FFF2-40B4-BE49-F238E27FC236}">
                  <a16:creationId xmlns:a16="http://schemas.microsoft.com/office/drawing/2014/main" id="{CF7C6B18-D0ED-70CD-1DEB-6214FE0A3F39}"/>
                </a:ext>
              </a:extLst>
            </p:cNvPr>
            <p:cNvSpPr/>
            <p:nvPr/>
          </p:nvSpPr>
          <p:spPr>
            <a:xfrm>
              <a:off x="5184933" y="2865654"/>
              <a:ext cx="142875" cy="38076"/>
            </a:xfrm>
            <a:custGeom>
              <a:avLst/>
              <a:gdLst>
                <a:gd name="connsiteX0" fmla="*/ 142875 w 142875"/>
                <a:gd name="connsiteY0" fmla="*/ 0 h 38076"/>
                <a:gd name="connsiteX1" fmla="*/ 0 w 142875"/>
                <a:gd name="connsiteY1" fmla="*/ 38077 h 38076"/>
              </a:gdLst>
              <a:ahLst/>
              <a:cxnLst>
                <a:cxn ang="0">
                  <a:pos x="connsiteX0" y="connsiteY0"/>
                </a:cxn>
                <a:cxn ang="0">
                  <a:pos x="connsiteX1" y="connsiteY1"/>
                </a:cxn>
              </a:cxnLst>
              <a:rect l="l" t="t" r="r" b="b"/>
              <a:pathLst>
                <a:path w="142875" h="38076">
                  <a:moveTo>
                    <a:pt x="14287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22" name="Freeform 2521">
              <a:extLst>
                <a:ext uri="{FF2B5EF4-FFF2-40B4-BE49-F238E27FC236}">
                  <a16:creationId xmlns:a16="http://schemas.microsoft.com/office/drawing/2014/main" id="{1C6A5D31-BC5F-286F-ADC2-565E73343E5D}"/>
                </a:ext>
              </a:extLst>
            </p:cNvPr>
            <p:cNvSpPr/>
            <p:nvPr/>
          </p:nvSpPr>
          <p:spPr>
            <a:xfrm>
              <a:off x="5127783" y="2884692"/>
              <a:ext cx="57150" cy="19038"/>
            </a:xfrm>
            <a:custGeom>
              <a:avLst/>
              <a:gdLst>
                <a:gd name="connsiteX0" fmla="*/ 57150 w 57150"/>
                <a:gd name="connsiteY0" fmla="*/ 19038 h 19038"/>
                <a:gd name="connsiteX1" fmla="*/ 0 w 57150"/>
                <a:gd name="connsiteY1" fmla="*/ 0 h 19038"/>
              </a:gdLst>
              <a:ahLst/>
              <a:cxnLst>
                <a:cxn ang="0">
                  <a:pos x="connsiteX0" y="connsiteY0"/>
                </a:cxn>
                <a:cxn ang="0">
                  <a:pos x="connsiteX1" y="connsiteY1"/>
                </a:cxn>
              </a:cxnLst>
              <a:rect l="l" t="t" r="r" b="b"/>
              <a:pathLst>
                <a:path w="57150" h="19038">
                  <a:moveTo>
                    <a:pt x="571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23" name="Freeform 2522">
              <a:extLst>
                <a:ext uri="{FF2B5EF4-FFF2-40B4-BE49-F238E27FC236}">
                  <a16:creationId xmlns:a16="http://schemas.microsoft.com/office/drawing/2014/main" id="{CF34DEEC-C42E-D580-8CD3-B8FA5E1DE215}"/>
                </a:ext>
              </a:extLst>
            </p:cNvPr>
            <p:cNvSpPr/>
            <p:nvPr/>
          </p:nvSpPr>
          <p:spPr>
            <a:xfrm>
              <a:off x="5080158" y="2884692"/>
              <a:ext cx="47625" cy="76153"/>
            </a:xfrm>
            <a:custGeom>
              <a:avLst/>
              <a:gdLst>
                <a:gd name="connsiteX0" fmla="*/ 47625 w 47625"/>
                <a:gd name="connsiteY0" fmla="*/ 0 h 76153"/>
                <a:gd name="connsiteX1" fmla="*/ 0 w 47625"/>
                <a:gd name="connsiteY1" fmla="*/ 76154 h 76153"/>
              </a:gdLst>
              <a:ahLst/>
              <a:cxnLst>
                <a:cxn ang="0">
                  <a:pos x="connsiteX0" y="connsiteY0"/>
                </a:cxn>
                <a:cxn ang="0">
                  <a:pos x="connsiteX1" y="connsiteY1"/>
                </a:cxn>
              </a:cxnLst>
              <a:rect l="l" t="t" r="r" b="b"/>
              <a:pathLst>
                <a:path w="47625" h="76153">
                  <a:moveTo>
                    <a:pt x="47625" y="0"/>
                  </a:moveTo>
                  <a:lnTo>
                    <a:pt x="0"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24" name="Freeform 2523">
              <a:extLst>
                <a:ext uri="{FF2B5EF4-FFF2-40B4-BE49-F238E27FC236}">
                  <a16:creationId xmlns:a16="http://schemas.microsoft.com/office/drawing/2014/main" id="{BD6182A5-F86F-4FB0-A1D6-60D5F1B0FB5D}"/>
                </a:ext>
              </a:extLst>
            </p:cNvPr>
            <p:cNvSpPr/>
            <p:nvPr/>
          </p:nvSpPr>
          <p:spPr>
            <a:xfrm>
              <a:off x="5080158" y="2960845"/>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25" name="Freeform 2524">
              <a:extLst>
                <a:ext uri="{FF2B5EF4-FFF2-40B4-BE49-F238E27FC236}">
                  <a16:creationId xmlns:a16="http://schemas.microsoft.com/office/drawing/2014/main" id="{03600554-9544-62A0-ED32-015008574F95}"/>
                </a:ext>
              </a:extLst>
            </p:cNvPr>
            <p:cNvSpPr/>
            <p:nvPr/>
          </p:nvSpPr>
          <p:spPr>
            <a:xfrm>
              <a:off x="5080158" y="2970365"/>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26" name="Freeform 2525">
              <a:extLst>
                <a:ext uri="{FF2B5EF4-FFF2-40B4-BE49-F238E27FC236}">
                  <a16:creationId xmlns:a16="http://schemas.microsoft.com/office/drawing/2014/main" id="{1A00B813-997C-D03B-E6EA-F13ACE054CAD}"/>
                </a:ext>
              </a:extLst>
            </p:cNvPr>
            <p:cNvSpPr/>
            <p:nvPr/>
          </p:nvSpPr>
          <p:spPr>
            <a:xfrm>
              <a:off x="5051583" y="3579593"/>
              <a:ext cx="466725" cy="437882"/>
            </a:xfrm>
            <a:custGeom>
              <a:avLst/>
              <a:gdLst>
                <a:gd name="connsiteX0" fmla="*/ 323850 w 466725"/>
                <a:gd name="connsiteY0" fmla="*/ 142788 h 437882"/>
                <a:gd name="connsiteX1" fmla="*/ 466725 w 466725"/>
                <a:gd name="connsiteY1" fmla="*/ 276057 h 437882"/>
                <a:gd name="connsiteX2" fmla="*/ 466725 w 466725"/>
                <a:gd name="connsiteY2" fmla="*/ 361729 h 437882"/>
                <a:gd name="connsiteX3" fmla="*/ 428625 w 466725"/>
                <a:gd name="connsiteY3" fmla="*/ 371249 h 437882"/>
                <a:gd name="connsiteX4" fmla="*/ 428625 w 466725"/>
                <a:gd name="connsiteY4" fmla="*/ 399806 h 437882"/>
                <a:gd name="connsiteX5" fmla="*/ 390525 w 466725"/>
                <a:gd name="connsiteY5" fmla="*/ 380768 h 437882"/>
                <a:gd name="connsiteX6" fmla="*/ 409575 w 466725"/>
                <a:gd name="connsiteY6" fmla="*/ 399806 h 437882"/>
                <a:gd name="connsiteX7" fmla="*/ 409575 w 466725"/>
                <a:gd name="connsiteY7" fmla="*/ 437883 h 437882"/>
                <a:gd name="connsiteX8" fmla="*/ 323850 w 466725"/>
                <a:gd name="connsiteY8" fmla="*/ 371249 h 437882"/>
                <a:gd name="connsiteX9" fmla="*/ 304800 w 466725"/>
                <a:gd name="connsiteY9" fmla="*/ 390287 h 437882"/>
                <a:gd name="connsiteX10" fmla="*/ 295275 w 466725"/>
                <a:gd name="connsiteY10" fmla="*/ 380768 h 437882"/>
                <a:gd name="connsiteX11" fmla="*/ 276225 w 466725"/>
                <a:gd name="connsiteY11" fmla="*/ 399806 h 437882"/>
                <a:gd name="connsiteX12" fmla="*/ 266700 w 466725"/>
                <a:gd name="connsiteY12" fmla="*/ 371249 h 437882"/>
                <a:gd name="connsiteX13" fmla="*/ 180975 w 466725"/>
                <a:gd name="connsiteY13" fmla="*/ 266537 h 437882"/>
                <a:gd name="connsiteX14" fmla="*/ 152400 w 466725"/>
                <a:gd name="connsiteY14" fmla="*/ 276057 h 437882"/>
                <a:gd name="connsiteX15" fmla="*/ 133350 w 466725"/>
                <a:gd name="connsiteY15" fmla="*/ 190384 h 437882"/>
                <a:gd name="connsiteX16" fmla="*/ 76200 w 466725"/>
                <a:gd name="connsiteY16" fmla="*/ 171346 h 437882"/>
                <a:gd name="connsiteX17" fmla="*/ 85725 w 466725"/>
                <a:gd name="connsiteY17" fmla="*/ 133269 h 437882"/>
                <a:gd name="connsiteX18" fmla="*/ 9525 w 466725"/>
                <a:gd name="connsiteY18" fmla="*/ 85673 h 437882"/>
                <a:gd name="connsiteX19" fmla="*/ 0 w 466725"/>
                <a:gd name="connsiteY19" fmla="*/ 57115 h 437882"/>
                <a:gd name="connsiteX20" fmla="*/ 9525 w 466725"/>
                <a:gd name="connsiteY20" fmla="*/ 47596 h 437882"/>
                <a:gd name="connsiteX21" fmla="*/ 28575 w 466725"/>
                <a:gd name="connsiteY21" fmla="*/ 47596 h 437882"/>
                <a:gd name="connsiteX22" fmla="*/ 66675 w 466725"/>
                <a:gd name="connsiteY22" fmla="*/ 9519 h 437882"/>
                <a:gd name="connsiteX23" fmla="*/ 85725 w 466725"/>
                <a:gd name="connsiteY23" fmla="*/ 0 h 437882"/>
                <a:gd name="connsiteX24" fmla="*/ 104775 w 466725"/>
                <a:gd name="connsiteY24" fmla="*/ 19038 h 437882"/>
                <a:gd name="connsiteX25" fmla="*/ 190500 w 466725"/>
                <a:gd name="connsiteY25" fmla="*/ 19038 h 437882"/>
                <a:gd name="connsiteX26" fmla="*/ 180975 w 466725"/>
                <a:gd name="connsiteY26" fmla="*/ 38077 h 437882"/>
                <a:gd name="connsiteX27" fmla="*/ 200025 w 466725"/>
                <a:gd name="connsiteY27" fmla="*/ 47596 h 437882"/>
                <a:gd name="connsiteX28" fmla="*/ 219075 w 466725"/>
                <a:gd name="connsiteY28" fmla="*/ 85673 h 437882"/>
                <a:gd name="connsiteX29" fmla="*/ 323850 w 466725"/>
                <a:gd name="connsiteY29" fmla="*/ 142788 h 437882"/>
                <a:gd name="connsiteX30" fmla="*/ 323850 w 466725"/>
                <a:gd name="connsiteY30" fmla="*/ 142788 h 437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466725" h="437882">
                  <a:moveTo>
                    <a:pt x="323850" y="142788"/>
                  </a:moveTo>
                  <a:lnTo>
                    <a:pt x="466725" y="276057"/>
                  </a:lnTo>
                  <a:lnTo>
                    <a:pt x="466725" y="361729"/>
                  </a:lnTo>
                  <a:lnTo>
                    <a:pt x="428625" y="371249"/>
                  </a:lnTo>
                  <a:lnTo>
                    <a:pt x="428625" y="399806"/>
                  </a:lnTo>
                  <a:lnTo>
                    <a:pt x="390525" y="380768"/>
                  </a:lnTo>
                  <a:lnTo>
                    <a:pt x="409575" y="399806"/>
                  </a:lnTo>
                  <a:lnTo>
                    <a:pt x="409575" y="437883"/>
                  </a:lnTo>
                  <a:lnTo>
                    <a:pt x="323850" y="371249"/>
                  </a:lnTo>
                  <a:lnTo>
                    <a:pt x="304800" y="390287"/>
                  </a:lnTo>
                  <a:lnTo>
                    <a:pt x="295275" y="380768"/>
                  </a:lnTo>
                  <a:lnTo>
                    <a:pt x="276225" y="399806"/>
                  </a:lnTo>
                  <a:lnTo>
                    <a:pt x="266700" y="371249"/>
                  </a:lnTo>
                  <a:lnTo>
                    <a:pt x="180975" y="266537"/>
                  </a:lnTo>
                  <a:lnTo>
                    <a:pt x="152400" y="276057"/>
                  </a:lnTo>
                  <a:lnTo>
                    <a:pt x="133350" y="190384"/>
                  </a:lnTo>
                  <a:lnTo>
                    <a:pt x="76200" y="171346"/>
                  </a:lnTo>
                  <a:lnTo>
                    <a:pt x="85725" y="133269"/>
                  </a:lnTo>
                  <a:lnTo>
                    <a:pt x="9525" y="85673"/>
                  </a:lnTo>
                  <a:lnTo>
                    <a:pt x="0" y="57115"/>
                  </a:lnTo>
                  <a:lnTo>
                    <a:pt x="9525" y="47596"/>
                  </a:lnTo>
                  <a:lnTo>
                    <a:pt x="28575" y="47596"/>
                  </a:lnTo>
                  <a:lnTo>
                    <a:pt x="66675" y="9519"/>
                  </a:lnTo>
                  <a:lnTo>
                    <a:pt x="85725" y="0"/>
                  </a:lnTo>
                  <a:lnTo>
                    <a:pt x="104775" y="19038"/>
                  </a:lnTo>
                  <a:lnTo>
                    <a:pt x="190500" y="19038"/>
                  </a:lnTo>
                  <a:lnTo>
                    <a:pt x="180975" y="38077"/>
                  </a:lnTo>
                  <a:lnTo>
                    <a:pt x="200025" y="47596"/>
                  </a:lnTo>
                  <a:lnTo>
                    <a:pt x="219075" y="85673"/>
                  </a:lnTo>
                  <a:lnTo>
                    <a:pt x="323850" y="142788"/>
                  </a:lnTo>
                  <a:lnTo>
                    <a:pt x="323850" y="142788"/>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27" name="Freeform 2526">
              <a:extLst>
                <a:ext uri="{FF2B5EF4-FFF2-40B4-BE49-F238E27FC236}">
                  <a16:creationId xmlns:a16="http://schemas.microsoft.com/office/drawing/2014/main" id="{838B4A08-D424-6F99-B82D-C66F08CA0DB2}"/>
                </a:ext>
              </a:extLst>
            </p:cNvPr>
            <p:cNvSpPr/>
            <p:nvPr/>
          </p:nvSpPr>
          <p:spPr>
            <a:xfrm>
              <a:off x="5375433" y="3722381"/>
              <a:ext cx="142875" cy="133268"/>
            </a:xfrm>
            <a:custGeom>
              <a:avLst/>
              <a:gdLst>
                <a:gd name="connsiteX0" fmla="*/ 0 w 142875"/>
                <a:gd name="connsiteY0" fmla="*/ 0 h 133268"/>
                <a:gd name="connsiteX1" fmla="*/ 142875 w 142875"/>
                <a:gd name="connsiteY1" fmla="*/ 133269 h 133268"/>
              </a:gdLst>
              <a:ahLst/>
              <a:cxnLst>
                <a:cxn ang="0">
                  <a:pos x="connsiteX0" y="connsiteY0"/>
                </a:cxn>
                <a:cxn ang="0">
                  <a:pos x="connsiteX1" y="connsiteY1"/>
                </a:cxn>
              </a:cxnLst>
              <a:rect l="l" t="t" r="r" b="b"/>
              <a:pathLst>
                <a:path w="142875" h="133268">
                  <a:moveTo>
                    <a:pt x="0" y="0"/>
                  </a:moveTo>
                  <a:lnTo>
                    <a:pt x="142875" y="13326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28" name="Freeform 2527">
              <a:extLst>
                <a:ext uri="{FF2B5EF4-FFF2-40B4-BE49-F238E27FC236}">
                  <a16:creationId xmlns:a16="http://schemas.microsoft.com/office/drawing/2014/main" id="{8D05B9C4-3E2D-E77A-7924-FC27A6EB829A}"/>
                </a:ext>
              </a:extLst>
            </p:cNvPr>
            <p:cNvSpPr/>
            <p:nvPr/>
          </p:nvSpPr>
          <p:spPr>
            <a:xfrm>
              <a:off x="5518308" y="3855650"/>
              <a:ext cx="9525" cy="85672"/>
            </a:xfrm>
            <a:custGeom>
              <a:avLst/>
              <a:gdLst>
                <a:gd name="connsiteX0" fmla="*/ 0 w 9525"/>
                <a:gd name="connsiteY0" fmla="*/ 0 h 85672"/>
                <a:gd name="connsiteX1" fmla="*/ 0 w 9525"/>
                <a:gd name="connsiteY1" fmla="*/ 85673 h 85672"/>
              </a:gdLst>
              <a:ahLst/>
              <a:cxnLst>
                <a:cxn ang="0">
                  <a:pos x="connsiteX0" y="connsiteY0"/>
                </a:cxn>
                <a:cxn ang="0">
                  <a:pos x="connsiteX1" y="connsiteY1"/>
                </a:cxn>
              </a:cxnLst>
              <a:rect l="l" t="t" r="r" b="b"/>
              <a:pathLst>
                <a:path w="9525" h="85672">
                  <a:moveTo>
                    <a:pt x="0" y="0"/>
                  </a:moveTo>
                  <a:lnTo>
                    <a:pt x="0" y="8567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29" name="Freeform 2528">
              <a:extLst>
                <a:ext uri="{FF2B5EF4-FFF2-40B4-BE49-F238E27FC236}">
                  <a16:creationId xmlns:a16="http://schemas.microsoft.com/office/drawing/2014/main" id="{64992C57-779A-FC04-E349-63CD54B12153}"/>
                </a:ext>
              </a:extLst>
            </p:cNvPr>
            <p:cNvSpPr/>
            <p:nvPr/>
          </p:nvSpPr>
          <p:spPr>
            <a:xfrm>
              <a:off x="5480208" y="3941323"/>
              <a:ext cx="38100" cy="9519"/>
            </a:xfrm>
            <a:custGeom>
              <a:avLst/>
              <a:gdLst>
                <a:gd name="connsiteX0" fmla="*/ 38100 w 38100"/>
                <a:gd name="connsiteY0" fmla="*/ 0 h 9519"/>
                <a:gd name="connsiteX1" fmla="*/ 0 w 38100"/>
                <a:gd name="connsiteY1" fmla="*/ 9519 h 9519"/>
              </a:gdLst>
              <a:ahLst/>
              <a:cxnLst>
                <a:cxn ang="0">
                  <a:pos x="connsiteX0" y="connsiteY0"/>
                </a:cxn>
                <a:cxn ang="0">
                  <a:pos x="connsiteX1" y="connsiteY1"/>
                </a:cxn>
              </a:cxnLst>
              <a:rect l="l" t="t" r="r" b="b"/>
              <a:pathLst>
                <a:path w="38100" h="9519">
                  <a:moveTo>
                    <a:pt x="381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30" name="Freeform 2529">
              <a:extLst>
                <a:ext uri="{FF2B5EF4-FFF2-40B4-BE49-F238E27FC236}">
                  <a16:creationId xmlns:a16="http://schemas.microsoft.com/office/drawing/2014/main" id="{1399F2ED-5FF1-B7A7-BC5C-0CA4F3538F18}"/>
                </a:ext>
              </a:extLst>
            </p:cNvPr>
            <p:cNvSpPr/>
            <p:nvPr/>
          </p:nvSpPr>
          <p:spPr>
            <a:xfrm>
              <a:off x="5480208" y="3950842"/>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31" name="Freeform 2530">
              <a:extLst>
                <a:ext uri="{FF2B5EF4-FFF2-40B4-BE49-F238E27FC236}">
                  <a16:creationId xmlns:a16="http://schemas.microsoft.com/office/drawing/2014/main" id="{21DAF27C-D1EE-7C5C-EB26-89308E4D9369}"/>
                </a:ext>
              </a:extLst>
            </p:cNvPr>
            <p:cNvSpPr/>
            <p:nvPr/>
          </p:nvSpPr>
          <p:spPr>
            <a:xfrm>
              <a:off x="5442108" y="3960361"/>
              <a:ext cx="38100" cy="19038"/>
            </a:xfrm>
            <a:custGeom>
              <a:avLst/>
              <a:gdLst>
                <a:gd name="connsiteX0" fmla="*/ 38100 w 38100"/>
                <a:gd name="connsiteY0" fmla="*/ 19038 h 19038"/>
                <a:gd name="connsiteX1" fmla="*/ 0 w 38100"/>
                <a:gd name="connsiteY1" fmla="*/ 0 h 19038"/>
              </a:gdLst>
              <a:ahLst/>
              <a:cxnLst>
                <a:cxn ang="0">
                  <a:pos x="connsiteX0" y="connsiteY0"/>
                </a:cxn>
                <a:cxn ang="0">
                  <a:pos x="connsiteX1" y="connsiteY1"/>
                </a:cxn>
              </a:cxnLst>
              <a:rect l="l" t="t" r="r" b="b"/>
              <a:pathLst>
                <a:path w="38100" h="19038">
                  <a:moveTo>
                    <a:pt x="3810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32" name="Freeform 2531">
              <a:extLst>
                <a:ext uri="{FF2B5EF4-FFF2-40B4-BE49-F238E27FC236}">
                  <a16:creationId xmlns:a16="http://schemas.microsoft.com/office/drawing/2014/main" id="{3DDB318A-BE6B-CEFC-B5F4-271DAC6158BC}"/>
                </a:ext>
              </a:extLst>
            </p:cNvPr>
            <p:cNvSpPr/>
            <p:nvPr/>
          </p:nvSpPr>
          <p:spPr>
            <a:xfrm>
              <a:off x="5442108" y="3960361"/>
              <a:ext cx="19050" cy="19038"/>
            </a:xfrm>
            <a:custGeom>
              <a:avLst/>
              <a:gdLst>
                <a:gd name="connsiteX0" fmla="*/ 0 w 19050"/>
                <a:gd name="connsiteY0" fmla="*/ 0 h 19038"/>
                <a:gd name="connsiteX1" fmla="*/ 19050 w 19050"/>
                <a:gd name="connsiteY1" fmla="*/ 19038 h 19038"/>
              </a:gdLst>
              <a:ahLst/>
              <a:cxnLst>
                <a:cxn ang="0">
                  <a:pos x="connsiteX0" y="connsiteY0"/>
                </a:cxn>
                <a:cxn ang="0">
                  <a:pos x="connsiteX1" y="connsiteY1"/>
                </a:cxn>
              </a:cxnLst>
              <a:rect l="l" t="t" r="r" b="b"/>
              <a:pathLst>
                <a:path w="19050" h="19038">
                  <a:moveTo>
                    <a:pt x="0" y="0"/>
                  </a:moveTo>
                  <a:lnTo>
                    <a:pt x="190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33" name="Freeform 2532">
              <a:extLst>
                <a:ext uri="{FF2B5EF4-FFF2-40B4-BE49-F238E27FC236}">
                  <a16:creationId xmlns:a16="http://schemas.microsoft.com/office/drawing/2014/main" id="{48BEF438-3CBE-112D-5128-1149ECF49CF5}"/>
                </a:ext>
              </a:extLst>
            </p:cNvPr>
            <p:cNvSpPr/>
            <p:nvPr/>
          </p:nvSpPr>
          <p:spPr>
            <a:xfrm>
              <a:off x="5461158" y="3979399"/>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34" name="Freeform 2533">
              <a:extLst>
                <a:ext uri="{FF2B5EF4-FFF2-40B4-BE49-F238E27FC236}">
                  <a16:creationId xmlns:a16="http://schemas.microsoft.com/office/drawing/2014/main" id="{5156B70F-E318-9957-842A-34CFFCF8E0F5}"/>
                </a:ext>
              </a:extLst>
            </p:cNvPr>
            <p:cNvSpPr/>
            <p:nvPr/>
          </p:nvSpPr>
          <p:spPr>
            <a:xfrm>
              <a:off x="5375433" y="3950842"/>
              <a:ext cx="85725" cy="66634"/>
            </a:xfrm>
            <a:custGeom>
              <a:avLst/>
              <a:gdLst>
                <a:gd name="connsiteX0" fmla="*/ 85725 w 85725"/>
                <a:gd name="connsiteY0" fmla="*/ 66634 h 66634"/>
                <a:gd name="connsiteX1" fmla="*/ 0 w 85725"/>
                <a:gd name="connsiteY1" fmla="*/ 0 h 66634"/>
              </a:gdLst>
              <a:ahLst/>
              <a:cxnLst>
                <a:cxn ang="0">
                  <a:pos x="connsiteX0" y="connsiteY0"/>
                </a:cxn>
                <a:cxn ang="0">
                  <a:pos x="connsiteX1" y="connsiteY1"/>
                </a:cxn>
              </a:cxnLst>
              <a:rect l="l" t="t" r="r" b="b"/>
              <a:pathLst>
                <a:path w="85725" h="66634">
                  <a:moveTo>
                    <a:pt x="85725"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35" name="Freeform 2534">
              <a:extLst>
                <a:ext uri="{FF2B5EF4-FFF2-40B4-BE49-F238E27FC236}">
                  <a16:creationId xmlns:a16="http://schemas.microsoft.com/office/drawing/2014/main" id="{03B0C107-C351-8ED8-B871-7F721522A461}"/>
                </a:ext>
              </a:extLst>
            </p:cNvPr>
            <p:cNvSpPr/>
            <p:nvPr/>
          </p:nvSpPr>
          <p:spPr>
            <a:xfrm>
              <a:off x="5356383" y="3950842"/>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36" name="Freeform 2535">
              <a:extLst>
                <a:ext uri="{FF2B5EF4-FFF2-40B4-BE49-F238E27FC236}">
                  <a16:creationId xmlns:a16="http://schemas.microsoft.com/office/drawing/2014/main" id="{3BCCA354-061C-41AD-AEB0-848A193B72AD}"/>
                </a:ext>
              </a:extLst>
            </p:cNvPr>
            <p:cNvSpPr/>
            <p:nvPr/>
          </p:nvSpPr>
          <p:spPr>
            <a:xfrm>
              <a:off x="5346858" y="3960361"/>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37" name="Freeform 2536">
              <a:extLst>
                <a:ext uri="{FF2B5EF4-FFF2-40B4-BE49-F238E27FC236}">
                  <a16:creationId xmlns:a16="http://schemas.microsoft.com/office/drawing/2014/main" id="{8C8C943D-AB0B-CC10-8AC0-37E5634232B7}"/>
                </a:ext>
              </a:extLst>
            </p:cNvPr>
            <p:cNvSpPr/>
            <p:nvPr/>
          </p:nvSpPr>
          <p:spPr>
            <a:xfrm>
              <a:off x="5327808" y="3960361"/>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38" name="Freeform 2537">
              <a:extLst>
                <a:ext uri="{FF2B5EF4-FFF2-40B4-BE49-F238E27FC236}">
                  <a16:creationId xmlns:a16="http://schemas.microsoft.com/office/drawing/2014/main" id="{5DFF65D0-FD27-0D48-7D23-45845C543FF6}"/>
                </a:ext>
              </a:extLst>
            </p:cNvPr>
            <p:cNvSpPr/>
            <p:nvPr/>
          </p:nvSpPr>
          <p:spPr>
            <a:xfrm>
              <a:off x="5318283" y="3950842"/>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39" name="Freeform 2538">
              <a:extLst>
                <a:ext uri="{FF2B5EF4-FFF2-40B4-BE49-F238E27FC236}">
                  <a16:creationId xmlns:a16="http://schemas.microsoft.com/office/drawing/2014/main" id="{9736D922-C105-E507-70E6-A1A97648A71B}"/>
                </a:ext>
              </a:extLst>
            </p:cNvPr>
            <p:cNvSpPr/>
            <p:nvPr/>
          </p:nvSpPr>
          <p:spPr>
            <a:xfrm>
              <a:off x="5232558" y="3846131"/>
              <a:ext cx="85725" cy="104711"/>
            </a:xfrm>
            <a:custGeom>
              <a:avLst/>
              <a:gdLst>
                <a:gd name="connsiteX0" fmla="*/ 85725 w 85725"/>
                <a:gd name="connsiteY0" fmla="*/ 104711 h 104711"/>
                <a:gd name="connsiteX1" fmla="*/ 0 w 85725"/>
                <a:gd name="connsiteY1" fmla="*/ 0 h 104711"/>
              </a:gdLst>
              <a:ahLst/>
              <a:cxnLst>
                <a:cxn ang="0">
                  <a:pos x="connsiteX0" y="connsiteY0"/>
                </a:cxn>
                <a:cxn ang="0">
                  <a:pos x="connsiteX1" y="connsiteY1"/>
                </a:cxn>
              </a:cxnLst>
              <a:rect l="l" t="t" r="r" b="b"/>
              <a:pathLst>
                <a:path w="85725" h="104711">
                  <a:moveTo>
                    <a:pt x="85725"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40" name="Freeform 2539">
              <a:extLst>
                <a:ext uri="{FF2B5EF4-FFF2-40B4-BE49-F238E27FC236}">
                  <a16:creationId xmlns:a16="http://schemas.microsoft.com/office/drawing/2014/main" id="{5F5B1093-3568-166D-C0F7-8F9D848415AB}"/>
                </a:ext>
              </a:extLst>
            </p:cNvPr>
            <p:cNvSpPr/>
            <p:nvPr/>
          </p:nvSpPr>
          <p:spPr>
            <a:xfrm>
              <a:off x="5203983" y="3846131"/>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41" name="Freeform 2540">
              <a:extLst>
                <a:ext uri="{FF2B5EF4-FFF2-40B4-BE49-F238E27FC236}">
                  <a16:creationId xmlns:a16="http://schemas.microsoft.com/office/drawing/2014/main" id="{7D1778E4-76C6-9071-1544-E0390DB29F05}"/>
                </a:ext>
              </a:extLst>
            </p:cNvPr>
            <p:cNvSpPr/>
            <p:nvPr/>
          </p:nvSpPr>
          <p:spPr>
            <a:xfrm>
              <a:off x="5184933" y="3769977"/>
              <a:ext cx="19050" cy="85672"/>
            </a:xfrm>
            <a:custGeom>
              <a:avLst/>
              <a:gdLst>
                <a:gd name="connsiteX0" fmla="*/ 19050 w 19050"/>
                <a:gd name="connsiteY0" fmla="*/ 85673 h 85672"/>
                <a:gd name="connsiteX1" fmla="*/ 0 w 19050"/>
                <a:gd name="connsiteY1" fmla="*/ 0 h 85672"/>
              </a:gdLst>
              <a:ahLst/>
              <a:cxnLst>
                <a:cxn ang="0">
                  <a:pos x="connsiteX0" y="connsiteY0"/>
                </a:cxn>
                <a:cxn ang="0">
                  <a:pos x="connsiteX1" y="connsiteY1"/>
                </a:cxn>
              </a:cxnLst>
              <a:rect l="l" t="t" r="r" b="b"/>
              <a:pathLst>
                <a:path w="19050" h="85672">
                  <a:moveTo>
                    <a:pt x="19050"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42" name="Freeform 2541">
              <a:extLst>
                <a:ext uri="{FF2B5EF4-FFF2-40B4-BE49-F238E27FC236}">
                  <a16:creationId xmlns:a16="http://schemas.microsoft.com/office/drawing/2014/main" id="{51E06529-8B28-7309-FE23-C701BE20747B}"/>
                </a:ext>
              </a:extLst>
            </p:cNvPr>
            <p:cNvSpPr/>
            <p:nvPr/>
          </p:nvSpPr>
          <p:spPr>
            <a:xfrm>
              <a:off x="5127783" y="3750939"/>
              <a:ext cx="57150" cy="19038"/>
            </a:xfrm>
            <a:custGeom>
              <a:avLst/>
              <a:gdLst>
                <a:gd name="connsiteX0" fmla="*/ 57150 w 57150"/>
                <a:gd name="connsiteY0" fmla="*/ 19038 h 19038"/>
                <a:gd name="connsiteX1" fmla="*/ 0 w 57150"/>
                <a:gd name="connsiteY1" fmla="*/ 0 h 19038"/>
              </a:gdLst>
              <a:ahLst/>
              <a:cxnLst>
                <a:cxn ang="0">
                  <a:pos x="connsiteX0" y="connsiteY0"/>
                </a:cxn>
                <a:cxn ang="0">
                  <a:pos x="connsiteX1" y="connsiteY1"/>
                </a:cxn>
              </a:cxnLst>
              <a:rect l="l" t="t" r="r" b="b"/>
              <a:pathLst>
                <a:path w="57150" h="19038">
                  <a:moveTo>
                    <a:pt x="571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43" name="Freeform 2542">
              <a:extLst>
                <a:ext uri="{FF2B5EF4-FFF2-40B4-BE49-F238E27FC236}">
                  <a16:creationId xmlns:a16="http://schemas.microsoft.com/office/drawing/2014/main" id="{D1EF8EC9-ED26-B7D5-3377-032D297E8586}"/>
                </a:ext>
              </a:extLst>
            </p:cNvPr>
            <p:cNvSpPr/>
            <p:nvPr/>
          </p:nvSpPr>
          <p:spPr>
            <a:xfrm>
              <a:off x="5127783" y="3712862"/>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44" name="Freeform 2543">
              <a:extLst>
                <a:ext uri="{FF2B5EF4-FFF2-40B4-BE49-F238E27FC236}">
                  <a16:creationId xmlns:a16="http://schemas.microsoft.com/office/drawing/2014/main" id="{994B4C14-6672-57CB-474C-23C16AE849F0}"/>
                </a:ext>
              </a:extLst>
            </p:cNvPr>
            <p:cNvSpPr/>
            <p:nvPr/>
          </p:nvSpPr>
          <p:spPr>
            <a:xfrm>
              <a:off x="5061108" y="3665266"/>
              <a:ext cx="76200" cy="47595"/>
            </a:xfrm>
            <a:custGeom>
              <a:avLst/>
              <a:gdLst>
                <a:gd name="connsiteX0" fmla="*/ 76200 w 76200"/>
                <a:gd name="connsiteY0" fmla="*/ 47596 h 47595"/>
                <a:gd name="connsiteX1" fmla="*/ 0 w 76200"/>
                <a:gd name="connsiteY1" fmla="*/ 0 h 47595"/>
              </a:gdLst>
              <a:ahLst/>
              <a:cxnLst>
                <a:cxn ang="0">
                  <a:pos x="connsiteX0" y="connsiteY0"/>
                </a:cxn>
                <a:cxn ang="0">
                  <a:pos x="connsiteX1" y="connsiteY1"/>
                </a:cxn>
              </a:cxnLst>
              <a:rect l="l" t="t" r="r" b="b"/>
              <a:pathLst>
                <a:path w="76200" h="47595">
                  <a:moveTo>
                    <a:pt x="7620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45" name="Freeform 2544">
              <a:extLst>
                <a:ext uri="{FF2B5EF4-FFF2-40B4-BE49-F238E27FC236}">
                  <a16:creationId xmlns:a16="http://schemas.microsoft.com/office/drawing/2014/main" id="{E1B84E14-6A12-8142-749A-846572515CAF}"/>
                </a:ext>
              </a:extLst>
            </p:cNvPr>
            <p:cNvSpPr/>
            <p:nvPr/>
          </p:nvSpPr>
          <p:spPr>
            <a:xfrm>
              <a:off x="5051583" y="3636708"/>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46" name="Freeform 2545">
              <a:extLst>
                <a:ext uri="{FF2B5EF4-FFF2-40B4-BE49-F238E27FC236}">
                  <a16:creationId xmlns:a16="http://schemas.microsoft.com/office/drawing/2014/main" id="{8C6B9AA0-2878-5A20-A352-82E78DD7A477}"/>
                </a:ext>
              </a:extLst>
            </p:cNvPr>
            <p:cNvSpPr/>
            <p:nvPr/>
          </p:nvSpPr>
          <p:spPr>
            <a:xfrm>
              <a:off x="5051583" y="3627189"/>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47" name="Freeform 2546">
              <a:extLst>
                <a:ext uri="{FF2B5EF4-FFF2-40B4-BE49-F238E27FC236}">
                  <a16:creationId xmlns:a16="http://schemas.microsoft.com/office/drawing/2014/main" id="{0377A980-AF4A-ED16-B909-2EC0549077C0}"/>
                </a:ext>
              </a:extLst>
            </p:cNvPr>
            <p:cNvSpPr/>
            <p:nvPr/>
          </p:nvSpPr>
          <p:spPr>
            <a:xfrm>
              <a:off x="5061108" y="3627189"/>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48" name="Freeform 2547">
              <a:extLst>
                <a:ext uri="{FF2B5EF4-FFF2-40B4-BE49-F238E27FC236}">
                  <a16:creationId xmlns:a16="http://schemas.microsoft.com/office/drawing/2014/main" id="{2739080D-CFA1-F78E-A2C8-78146DBDD848}"/>
                </a:ext>
              </a:extLst>
            </p:cNvPr>
            <p:cNvSpPr/>
            <p:nvPr/>
          </p:nvSpPr>
          <p:spPr>
            <a:xfrm>
              <a:off x="5080158" y="3589112"/>
              <a:ext cx="38100" cy="38076"/>
            </a:xfrm>
            <a:custGeom>
              <a:avLst/>
              <a:gdLst>
                <a:gd name="connsiteX0" fmla="*/ 0 w 38100"/>
                <a:gd name="connsiteY0" fmla="*/ 38077 h 38076"/>
                <a:gd name="connsiteX1" fmla="*/ 38100 w 38100"/>
                <a:gd name="connsiteY1" fmla="*/ 0 h 38076"/>
              </a:gdLst>
              <a:ahLst/>
              <a:cxnLst>
                <a:cxn ang="0">
                  <a:pos x="connsiteX0" y="connsiteY0"/>
                </a:cxn>
                <a:cxn ang="0">
                  <a:pos x="connsiteX1" y="connsiteY1"/>
                </a:cxn>
              </a:cxnLst>
              <a:rect l="l" t="t" r="r" b="b"/>
              <a:pathLst>
                <a:path w="38100" h="38076">
                  <a:moveTo>
                    <a:pt x="0" y="38077"/>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49" name="Freeform 2548">
              <a:extLst>
                <a:ext uri="{FF2B5EF4-FFF2-40B4-BE49-F238E27FC236}">
                  <a16:creationId xmlns:a16="http://schemas.microsoft.com/office/drawing/2014/main" id="{C631B223-A7F8-CF59-EB4C-3DC171AEA3D4}"/>
                </a:ext>
              </a:extLst>
            </p:cNvPr>
            <p:cNvSpPr/>
            <p:nvPr/>
          </p:nvSpPr>
          <p:spPr>
            <a:xfrm>
              <a:off x="5118258" y="3579593"/>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50" name="Freeform 2549">
              <a:extLst>
                <a:ext uri="{FF2B5EF4-FFF2-40B4-BE49-F238E27FC236}">
                  <a16:creationId xmlns:a16="http://schemas.microsoft.com/office/drawing/2014/main" id="{15FBB1B5-B615-E862-80DC-EA077B276F0C}"/>
                </a:ext>
              </a:extLst>
            </p:cNvPr>
            <p:cNvSpPr/>
            <p:nvPr/>
          </p:nvSpPr>
          <p:spPr>
            <a:xfrm>
              <a:off x="5137308" y="3579593"/>
              <a:ext cx="19050" cy="19038"/>
            </a:xfrm>
            <a:custGeom>
              <a:avLst/>
              <a:gdLst>
                <a:gd name="connsiteX0" fmla="*/ 0 w 19050"/>
                <a:gd name="connsiteY0" fmla="*/ 0 h 19038"/>
                <a:gd name="connsiteX1" fmla="*/ 19050 w 19050"/>
                <a:gd name="connsiteY1" fmla="*/ 19038 h 19038"/>
              </a:gdLst>
              <a:ahLst/>
              <a:cxnLst>
                <a:cxn ang="0">
                  <a:pos x="connsiteX0" y="connsiteY0"/>
                </a:cxn>
                <a:cxn ang="0">
                  <a:pos x="connsiteX1" y="connsiteY1"/>
                </a:cxn>
              </a:cxnLst>
              <a:rect l="l" t="t" r="r" b="b"/>
              <a:pathLst>
                <a:path w="19050" h="19038">
                  <a:moveTo>
                    <a:pt x="0" y="0"/>
                  </a:moveTo>
                  <a:lnTo>
                    <a:pt x="190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51" name="Freeform 2550">
              <a:extLst>
                <a:ext uri="{FF2B5EF4-FFF2-40B4-BE49-F238E27FC236}">
                  <a16:creationId xmlns:a16="http://schemas.microsoft.com/office/drawing/2014/main" id="{619C97CF-B030-01FE-E10E-0CF793DFD3A2}"/>
                </a:ext>
              </a:extLst>
            </p:cNvPr>
            <p:cNvSpPr/>
            <p:nvPr/>
          </p:nvSpPr>
          <p:spPr>
            <a:xfrm>
              <a:off x="5156358" y="3598632"/>
              <a:ext cx="85725" cy="9519"/>
            </a:xfrm>
            <a:custGeom>
              <a:avLst/>
              <a:gdLst>
                <a:gd name="connsiteX0" fmla="*/ 0 w 85725"/>
                <a:gd name="connsiteY0" fmla="*/ 0 h 9519"/>
                <a:gd name="connsiteX1" fmla="*/ 85725 w 85725"/>
                <a:gd name="connsiteY1" fmla="*/ 0 h 9519"/>
              </a:gdLst>
              <a:ahLst/>
              <a:cxnLst>
                <a:cxn ang="0">
                  <a:pos x="connsiteX0" y="connsiteY0"/>
                </a:cxn>
                <a:cxn ang="0">
                  <a:pos x="connsiteX1" y="connsiteY1"/>
                </a:cxn>
              </a:cxnLst>
              <a:rect l="l" t="t" r="r" b="b"/>
              <a:pathLst>
                <a:path w="85725" h="9519">
                  <a:moveTo>
                    <a:pt x="0" y="0"/>
                  </a:moveTo>
                  <a:lnTo>
                    <a:pt x="857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52" name="Freeform 2551">
              <a:extLst>
                <a:ext uri="{FF2B5EF4-FFF2-40B4-BE49-F238E27FC236}">
                  <a16:creationId xmlns:a16="http://schemas.microsoft.com/office/drawing/2014/main" id="{403587BF-D0C2-6510-787B-C95324698059}"/>
                </a:ext>
              </a:extLst>
            </p:cNvPr>
            <p:cNvSpPr/>
            <p:nvPr/>
          </p:nvSpPr>
          <p:spPr>
            <a:xfrm>
              <a:off x="5232558" y="3598632"/>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53" name="Freeform 2552">
              <a:extLst>
                <a:ext uri="{FF2B5EF4-FFF2-40B4-BE49-F238E27FC236}">
                  <a16:creationId xmlns:a16="http://schemas.microsoft.com/office/drawing/2014/main" id="{C0E4AAC8-39BF-46A7-82DE-DCCF3123332D}"/>
                </a:ext>
              </a:extLst>
            </p:cNvPr>
            <p:cNvSpPr/>
            <p:nvPr/>
          </p:nvSpPr>
          <p:spPr>
            <a:xfrm>
              <a:off x="5232558" y="3617670"/>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54" name="Freeform 2553">
              <a:extLst>
                <a:ext uri="{FF2B5EF4-FFF2-40B4-BE49-F238E27FC236}">
                  <a16:creationId xmlns:a16="http://schemas.microsoft.com/office/drawing/2014/main" id="{3759AABD-CA0E-E898-50CA-DB0C83358305}"/>
                </a:ext>
              </a:extLst>
            </p:cNvPr>
            <p:cNvSpPr/>
            <p:nvPr/>
          </p:nvSpPr>
          <p:spPr>
            <a:xfrm>
              <a:off x="5251608" y="3627189"/>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55" name="Freeform 2554">
              <a:extLst>
                <a:ext uri="{FF2B5EF4-FFF2-40B4-BE49-F238E27FC236}">
                  <a16:creationId xmlns:a16="http://schemas.microsoft.com/office/drawing/2014/main" id="{97F79227-2082-C0CA-EB16-7DD6579086D0}"/>
                </a:ext>
              </a:extLst>
            </p:cNvPr>
            <p:cNvSpPr/>
            <p:nvPr/>
          </p:nvSpPr>
          <p:spPr>
            <a:xfrm>
              <a:off x="5270658" y="3665266"/>
              <a:ext cx="104775" cy="57115"/>
            </a:xfrm>
            <a:custGeom>
              <a:avLst/>
              <a:gdLst>
                <a:gd name="connsiteX0" fmla="*/ 0 w 104775"/>
                <a:gd name="connsiteY0" fmla="*/ 0 h 57115"/>
                <a:gd name="connsiteX1" fmla="*/ 104775 w 104775"/>
                <a:gd name="connsiteY1" fmla="*/ 57115 h 57115"/>
              </a:gdLst>
              <a:ahLst/>
              <a:cxnLst>
                <a:cxn ang="0">
                  <a:pos x="connsiteX0" y="connsiteY0"/>
                </a:cxn>
                <a:cxn ang="0">
                  <a:pos x="connsiteX1" y="connsiteY1"/>
                </a:cxn>
              </a:cxnLst>
              <a:rect l="l" t="t" r="r" b="b"/>
              <a:pathLst>
                <a:path w="104775" h="57115">
                  <a:moveTo>
                    <a:pt x="0" y="0"/>
                  </a:moveTo>
                  <a:lnTo>
                    <a:pt x="104775"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56" name="Freeform 2555">
              <a:extLst>
                <a:ext uri="{FF2B5EF4-FFF2-40B4-BE49-F238E27FC236}">
                  <a16:creationId xmlns:a16="http://schemas.microsoft.com/office/drawing/2014/main" id="{411BB7A3-9274-F7FB-1D93-F89C69C4DFAA}"/>
                </a:ext>
              </a:extLst>
            </p:cNvPr>
            <p:cNvSpPr/>
            <p:nvPr/>
          </p:nvSpPr>
          <p:spPr>
            <a:xfrm>
              <a:off x="6747033" y="4236418"/>
              <a:ext cx="1609725" cy="1056630"/>
            </a:xfrm>
            <a:custGeom>
              <a:avLst/>
              <a:gdLst>
                <a:gd name="connsiteX0" fmla="*/ 57150 w 1609725"/>
                <a:gd name="connsiteY0" fmla="*/ 1056631 h 1056630"/>
                <a:gd name="connsiteX1" fmla="*/ 9525 w 1609725"/>
                <a:gd name="connsiteY1" fmla="*/ 1018554 h 1056630"/>
                <a:gd name="connsiteX2" fmla="*/ 0 w 1609725"/>
                <a:gd name="connsiteY2" fmla="*/ 999516 h 1056630"/>
                <a:gd name="connsiteX3" fmla="*/ 9525 w 1609725"/>
                <a:gd name="connsiteY3" fmla="*/ 970958 h 1056630"/>
                <a:gd name="connsiteX4" fmla="*/ 28575 w 1609725"/>
                <a:gd name="connsiteY4" fmla="*/ 970958 h 1056630"/>
                <a:gd name="connsiteX5" fmla="*/ 66675 w 1609725"/>
                <a:gd name="connsiteY5" fmla="*/ 828170 h 1056630"/>
                <a:gd name="connsiteX6" fmla="*/ 57150 w 1609725"/>
                <a:gd name="connsiteY6" fmla="*/ 533075 h 1056630"/>
                <a:gd name="connsiteX7" fmla="*/ 66675 w 1609725"/>
                <a:gd name="connsiteY7" fmla="*/ 533075 h 1056630"/>
                <a:gd name="connsiteX8" fmla="*/ 66675 w 1609725"/>
                <a:gd name="connsiteY8" fmla="*/ 0 h 1056630"/>
                <a:gd name="connsiteX9" fmla="*/ 952500 w 1609725"/>
                <a:gd name="connsiteY9" fmla="*/ 0 h 1056630"/>
                <a:gd name="connsiteX10" fmla="*/ 1390650 w 1609725"/>
                <a:gd name="connsiteY10" fmla="*/ 437883 h 1056630"/>
                <a:gd name="connsiteX11" fmla="*/ 1390650 w 1609725"/>
                <a:gd name="connsiteY11" fmla="*/ 504517 h 1056630"/>
                <a:gd name="connsiteX12" fmla="*/ 1428750 w 1609725"/>
                <a:gd name="connsiteY12" fmla="*/ 561633 h 1056630"/>
                <a:gd name="connsiteX13" fmla="*/ 1466850 w 1609725"/>
                <a:gd name="connsiteY13" fmla="*/ 599709 h 1056630"/>
                <a:gd name="connsiteX14" fmla="*/ 1476375 w 1609725"/>
                <a:gd name="connsiteY14" fmla="*/ 656825 h 1056630"/>
                <a:gd name="connsiteX15" fmla="*/ 1504950 w 1609725"/>
                <a:gd name="connsiteY15" fmla="*/ 694901 h 1056630"/>
                <a:gd name="connsiteX16" fmla="*/ 1495425 w 1609725"/>
                <a:gd name="connsiteY16" fmla="*/ 732978 h 1056630"/>
                <a:gd name="connsiteX17" fmla="*/ 1524000 w 1609725"/>
                <a:gd name="connsiteY17" fmla="*/ 742497 h 1056630"/>
                <a:gd name="connsiteX18" fmla="*/ 1609725 w 1609725"/>
                <a:gd name="connsiteY18" fmla="*/ 818651 h 1056630"/>
                <a:gd name="connsiteX19" fmla="*/ 1609725 w 1609725"/>
                <a:gd name="connsiteY19" fmla="*/ 837689 h 1056630"/>
                <a:gd name="connsiteX20" fmla="*/ 1476375 w 1609725"/>
                <a:gd name="connsiteY20" fmla="*/ 942400 h 1056630"/>
                <a:gd name="connsiteX21" fmla="*/ 1085850 w 1609725"/>
                <a:gd name="connsiteY21" fmla="*/ 942400 h 1056630"/>
                <a:gd name="connsiteX22" fmla="*/ 1085850 w 1609725"/>
                <a:gd name="connsiteY22" fmla="*/ 970958 h 1056630"/>
                <a:gd name="connsiteX23" fmla="*/ 381000 w 1609725"/>
                <a:gd name="connsiteY23" fmla="*/ 970958 h 1056630"/>
                <a:gd name="connsiteX24" fmla="*/ 381000 w 1609725"/>
                <a:gd name="connsiteY24" fmla="*/ 980477 h 1056630"/>
                <a:gd name="connsiteX25" fmla="*/ 104775 w 1609725"/>
                <a:gd name="connsiteY25" fmla="*/ 970958 h 1056630"/>
                <a:gd name="connsiteX26" fmla="*/ 104775 w 1609725"/>
                <a:gd name="connsiteY26" fmla="*/ 989996 h 1056630"/>
                <a:gd name="connsiteX27" fmla="*/ 76200 w 1609725"/>
                <a:gd name="connsiteY27" fmla="*/ 999516 h 1056630"/>
                <a:gd name="connsiteX28" fmla="*/ 76200 w 1609725"/>
                <a:gd name="connsiteY28" fmla="*/ 1028073 h 1056630"/>
                <a:gd name="connsiteX29" fmla="*/ 57150 w 1609725"/>
                <a:gd name="connsiteY29" fmla="*/ 1028073 h 1056630"/>
                <a:gd name="connsiteX30" fmla="*/ 57150 w 1609725"/>
                <a:gd name="connsiteY30" fmla="*/ 1056631 h 1056630"/>
                <a:gd name="connsiteX31" fmla="*/ 57150 w 1609725"/>
                <a:gd name="connsiteY31" fmla="*/ 1056631 h 1056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609725" h="1056630">
                  <a:moveTo>
                    <a:pt x="57150" y="1056631"/>
                  </a:moveTo>
                  <a:lnTo>
                    <a:pt x="9525" y="1018554"/>
                  </a:lnTo>
                  <a:lnTo>
                    <a:pt x="0" y="999516"/>
                  </a:lnTo>
                  <a:lnTo>
                    <a:pt x="9525" y="970958"/>
                  </a:lnTo>
                  <a:lnTo>
                    <a:pt x="28575" y="970958"/>
                  </a:lnTo>
                  <a:lnTo>
                    <a:pt x="66675" y="828170"/>
                  </a:lnTo>
                  <a:lnTo>
                    <a:pt x="57150" y="533075"/>
                  </a:lnTo>
                  <a:lnTo>
                    <a:pt x="66675" y="533075"/>
                  </a:lnTo>
                  <a:lnTo>
                    <a:pt x="66675" y="0"/>
                  </a:lnTo>
                  <a:lnTo>
                    <a:pt x="952500" y="0"/>
                  </a:lnTo>
                  <a:lnTo>
                    <a:pt x="1390650" y="437883"/>
                  </a:lnTo>
                  <a:lnTo>
                    <a:pt x="1390650" y="504517"/>
                  </a:lnTo>
                  <a:lnTo>
                    <a:pt x="1428750" y="561633"/>
                  </a:lnTo>
                  <a:lnTo>
                    <a:pt x="1466850" y="599709"/>
                  </a:lnTo>
                  <a:lnTo>
                    <a:pt x="1476375" y="656825"/>
                  </a:lnTo>
                  <a:lnTo>
                    <a:pt x="1504950" y="694901"/>
                  </a:lnTo>
                  <a:lnTo>
                    <a:pt x="1495425" y="732978"/>
                  </a:lnTo>
                  <a:lnTo>
                    <a:pt x="1524000" y="742497"/>
                  </a:lnTo>
                  <a:lnTo>
                    <a:pt x="1609725" y="818651"/>
                  </a:lnTo>
                  <a:lnTo>
                    <a:pt x="1609725" y="837689"/>
                  </a:lnTo>
                  <a:lnTo>
                    <a:pt x="1476375" y="942400"/>
                  </a:lnTo>
                  <a:lnTo>
                    <a:pt x="1085850" y="942400"/>
                  </a:lnTo>
                  <a:lnTo>
                    <a:pt x="1085850" y="970958"/>
                  </a:lnTo>
                  <a:lnTo>
                    <a:pt x="381000" y="970958"/>
                  </a:lnTo>
                  <a:lnTo>
                    <a:pt x="381000" y="980477"/>
                  </a:lnTo>
                  <a:lnTo>
                    <a:pt x="104775" y="970958"/>
                  </a:lnTo>
                  <a:lnTo>
                    <a:pt x="104775" y="989996"/>
                  </a:lnTo>
                  <a:lnTo>
                    <a:pt x="76200" y="999516"/>
                  </a:lnTo>
                  <a:lnTo>
                    <a:pt x="76200" y="1028073"/>
                  </a:lnTo>
                  <a:lnTo>
                    <a:pt x="57150" y="1028073"/>
                  </a:lnTo>
                  <a:lnTo>
                    <a:pt x="57150" y="1056631"/>
                  </a:lnTo>
                  <a:lnTo>
                    <a:pt x="57150" y="1056631"/>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57" name="Freeform 2556">
              <a:extLst>
                <a:ext uri="{FF2B5EF4-FFF2-40B4-BE49-F238E27FC236}">
                  <a16:creationId xmlns:a16="http://schemas.microsoft.com/office/drawing/2014/main" id="{D50AB654-9241-6370-1486-C78805C56D21}"/>
                </a:ext>
              </a:extLst>
            </p:cNvPr>
            <p:cNvSpPr/>
            <p:nvPr/>
          </p:nvSpPr>
          <p:spPr>
            <a:xfrm>
              <a:off x="6756558" y="5254972"/>
              <a:ext cx="47625" cy="38076"/>
            </a:xfrm>
            <a:custGeom>
              <a:avLst/>
              <a:gdLst>
                <a:gd name="connsiteX0" fmla="*/ 47625 w 47625"/>
                <a:gd name="connsiteY0" fmla="*/ 38077 h 38076"/>
                <a:gd name="connsiteX1" fmla="*/ 0 w 47625"/>
                <a:gd name="connsiteY1" fmla="*/ 0 h 38076"/>
              </a:gdLst>
              <a:ahLst/>
              <a:cxnLst>
                <a:cxn ang="0">
                  <a:pos x="connsiteX0" y="connsiteY0"/>
                </a:cxn>
                <a:cxn ang="0">
                  <a:pos x="connsiteX1" y="connsiteY1"/>
                </a:cxn>
              </a:cxnLst>
              <a:rect l="l" t="t" r="r" b="b"/>
              <a:pathLst>
                <a:path w="47625" h="38076">
                  <a:moveTo>
                    <a:pt x="4762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58" name="Freeform 2557">
              <a:extLst>
                <a:ext uri="{FF2B5EF4-FFF2-40B4-BE49-F238E27FC236}">
                  <a16:creationId xmlns:a16="http://schemas.microsoft.com/office/drawing/2014/main" id="{041B8548-BCA0-D32D-9149-2B067AD64D71}"/>
                </a:ext>
              </a:extLst>
            </p:cNvPr>
            <p:cNvSpPr/>
            <p:nvPr/>
          </p:nvSpPr>
          <p:spPr>
            <a:xfrm>
              <a:off x="6747033" y="5235933"/>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59" name="Freeform 2558">
              <a:extLst>
                <a:ext uri="{FF2B5EF4-FFF2-40B4-BE49-F238E27FC236}">
                  <a16:creationId xmlns:a16="http://schemas.microsoft.com/office/drawing/2014/main" id="{D6AE5354-1031-3304-CF7D-5F46E0914700}"/>
                </a:ext>
              </a:extLst>
            </p:cNvPr>
            <p:cNvSpPr/>
            <p:nvPr/>
          </p:nvSpPr>
          <p:spPr>
            <a:xfrm>
              <a:off x="6747033" y="5207376"/>
              <a:ext cx="9525" cy="28557"/>
            </a:xfrm>
            <a:custGeom>
              <a:avLst/>
              <a:gdLst>
                <a:gd name="connsiteX0" fmla="*/ 0 w 9525"/>
                <a:gd name="connsiteY0" fmla="*/ 28558 h 28557"/>
                <a:gd name="connsiteX1" fmla="*/ 9525 w 9525"/>
                <a:gd name="connsiteY1" fmla="*/ 0 h 28557"/>
              </a:gdLst>
              <a:ahLst/>
              <a:cxnLst>
                <a:cxn ang="0">
                  <a:pos x="connsiteX0" y="connsiteY0"/>
                </a:cxn>
                <a:cxn ang="0">
                  <a:pos x="connsiteX1" y="connsiteY1"/>
                </a:cxn>
              </a:cxnLst>
              <a:rect l="l" t="t" r="r" b="b"/>
              <a:pathLst>
                <a:path w="9525" h="28557">
                  <a:moveTo>
                    <a:pt x="0" y="2855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60" name="Freeform 2559">
              <a:extLst>
                <a:ext uri="{FF2B5EF4-FFF2-40B4-BE49-F238E27FC236}">
                  <a16:creationId xmlns:a16="http://schemas.microsoft.com/office/drawing/2014/main" id="{C6989D48-03A1-FC13-73FF-332C799BE63F}"/>
                </a:ext>
              </a:extLst>
            </p:cNvPr>
            <p:cNvSpPr/>
            <p:nvPr/>
          </p:nvSpPr>
          <p:spPr>
            <a:xfrm>
              <a:off x="6756558" y="5207376"/>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61" name="Freeform 2560">
              <a:extLst>
                <a:ext uri="{FF2B5EF4-FFF2-40B4-BE49-F238E27FC236}">
                  <a16:creationId xmlns:a16="http://schemas.microsoft.com/office/drawing/2014/main" id="{CC38F8D1-98CC-DEBA-B757-8E7BB08FC9EE}"/>
                </a:ext>
              </a:extLst>
            </p:cNvPr>
            <p:cNvSpPr/>
            <p:nvPr/>
          </p:nvSpPr>
          <p:spPr>
            <a:xfrm>
              <a:off x="6775608" y="5064588"/>
              <a:ext cx="38100" cy="142787"/>
            </a:xfrm>
            <a:custGeom>
              <a:avLst/>
              <a:gdLst>
                <a:gd name="connsiteX0" fmla="*/ 0 w 38100"/>
                <a:gd name="connsiteY0" fmla="*/ 142788 h 142787"/>
                <a:gd name="connsiteX1" fmla="*/ 38100 w 38100"/>
                <a:gd name="connsiteY1" fmla="*/ 0 h 142787"/>
              </a:gdLst>
              <a:ahLst/>
              <a:cxnLst>
                <a:cxn ang="0">
                  <a:pos x="connsiteX0" y="connsiteY0"/>
                </a:cxn>
                <a:cxn ang="0">
                  <a:pos x="connsiteX1" y="connsiteY1"/>
                </a:cxn>
              </a:cxnLst>
              <a:rect l="l" t="t" r="r" b="b"/>
              <a:pathLst>
                <a:path w="38100" h="142787">
                  <a:moveTo>
                    <a:pt x="0" y="14278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62" name="Freeform 2561">
              <a:extLst>
                <a:ext uri="{FF2B5EF4-FFF2-40B4-BE49-F238E27FC236}">
                  <a16:creationId xmlns:a16="http://schemas.microsoft.com/office/drawing/2014/main" id="{8DC6C3D2-B050-3D66-5892-7612AA4A0DB9}"/>
                </a:ext>
              </a:extLst>
            </p:cNvPr>
            <p:cNvSpPr/>
            <p:nvPr/>
          </p:nvSpPr>
          <p:spPr>
            <a:xfrm>
              <a:off x="6804183" y="4769493"/>
              <a:ext cx="9525" cy="295095"/>
            </a:xfrm>
            <a:custGeom>
              <a:avLst/>
              <a:gdLst>
                <a:gd name="connsiteX0" fmla="*/ 9525 w 9525"/>
                <a:gd name="connsiteY0" fmla="*/ 295095 h 295095"/>
                <a:gd name="connsiteX1" fmla="*/ 0 w 9525"/>
                <a:gd name="connsiteY1" fmla="*/ 0 h 295095"/>
              </a:gdLst>
              <a:ahLst/>
              <a:cxnLst>
                <a:cxn ang="0">
                  <a:pos x="connsiteX0" y="connsiteY0"/>
                </a:cxn>
                <a:cxn ang="0">
                  <a:pos x="connsiteX1" y="connsiteY1"/>
                </a:cxn>
              </a:cxnLst>
              <a:rect l="l" t="t" r="r" b="b"/>
              <a:pathLst>
                <a:path w="9525" h="295095">
                  <a:moveTo>
                    <a:pt x="9525" y="29509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63" name="Freeform 2562">
              <a:extLst>
                <a:ext uri="{FF2B5EF4-FFF2-40B4-BE49-F238E27FC236}">
                  <a16:creationId xmlns:a16="http://schemas.microsoft.com/office/drawing/2014/main" id="{FB889FF9-163B-439B-50BF-94F3DAE2C66B}"/>
                </a:ext>
              </a:extLst>
            </p:cNvPr>
            <p:cNvSpPr/>
            <p:nvPr/>
          </p:nvSpPr>
          <p:spPr>
            <a:xfrm>
              <a:off x="6804183" y="4769493"/>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64" name="Freeform 2563">
              <a:extLst>
                <a:ext uri="{FF2B5EF4-FFF2-40B4-BE49-F238E27FC236}">
                  <a16:creationId xmlns:a16="http://schemas.microsoft.com/office/drawing/2014/main" id="{7269983A-33E6-0818-480E-A10741F12BA3}"/>
                </a:ext>
              </a:extLst>
            </p:cNvPr>
            <p:cNvSpPr/>
            <p:nvPr/>
          </p:nvSpPr>
          <p:spPr>
            <a:xfrm>
              <a:off x="6813708" y="4236418"/>
              <a:ext cx="9525" cy="533074"/>
            </a:xfrm>
            <a:custGeom>
              <a:avLst/>
              <a:gdLst>
                <a:gd name="connsiteX0" fmla="*/ 0 w 9525"/>
                <a:gd name="connsiteY0" fmla="*/ 533075 h 533074"/>
                <a:gd name="connsiteX1" fmla="*/ 0 w 9525"/>
                <a:gd name="connsiteY1" fmla="*/ 0 h 533074"/>
              </a:gdLst>
              <a:ahLst/>
              <a:cxnLst>
                <a:cxn ang="0">
                  <a:pos x="connsiteX0" y="connsiteY0"/>
                </a:cxn>
                <a:cxn ang="0">
                  <a:pos x="connsiteX1" y="connsiteY1"/>
                </a:cxn>
              </a:cxnLst>
              <a:rect l="l" t="t" r="r" b="b"/>
              <a:pathLst>
                <a:path w="9525" h="533074">
                  <a:moveTo>
                    <a:pt x="0" y="53307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65" name="Freeform 2564">
              <a:extLst>
                <a:ext uri="{FF2B5EF4-FFF2-40B4-BE49-F238E27FC236}">
                  <a16:creationId xmlns:a16="http://schemas.microsoft.com/office/drawing/2014/main" id="{81ABECA4-B8CB-55BA-EF57-1BE1FF948F07}"/>
                </a:ext>
              </a:extLst>
            </p:cNvPr>
            <p:cNvSpPr/>
            <p:nvPr/>
          </p:nvSpPr>
          <p:spPr>
            <a:xfrm>
              <a:off x="6813708" y="4236418"/>
              <a:ext cx="885825" cy="9519"/>
            </a:xfrm>
            <a:custGeom>
              <a:avLst/>
              <a:gdLst>
                <a:gd name="connsiteX0" fmla="*/ 0 w 885825"/>
                <a:gd name="connsiteY0" fmla="*/ 0 h 9519"/>
                <a:gd name="connsiteX1" fmla="*/ 885825 w 885825"/>
                <a:gd name="connsiteY1" fmla="*/ 0 h 9519"/>
              </a:gdLst>
              <a:ahLst/>
              <a:cxnLst>
                <a:cxn ang="0">
                  <a:pos x="connsiteX0" y="connsiteY0"/>
                </a:cxn>
                <a:cxn ang="0">
                  <a:pos x="connsiteX1" y="connsiteY1"/>
                </a:cxn>
              </a:cxnLst>
              <a:rect l="l" t="t" r="r" b="b"/>
              <a:pathLst>
                <a:path w="885825" h="9519">
                  <a:moveTo>
                    <a:pt x="0" y="0"/>
                  </a:moveTo>
                  <a:lnTo>
                    <a:pt x="8858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66" name="Freeform 2565">
              <a:extLst>
                <a:ext uri="{FF2B5EF4-FFF2-40B4-BE49-F238E27FC236}">
                  <a16:creationId xmlns:a16="http://schemas.microsoft.com/office/drawing/2014/main" id="{EAEF5853-FB46-53CB-7196-A2E4E459AEF4}"/>
                </a:ext>
              </a:extLst>
            </p:cNvPr>
            <p:cNvSpPr/>
            <p:nvPr/>
          </p:nvSpPr>
          <p:spPr>
            <a:xfrm>
              <a:off x="7699533" y="4236418"/>
              <a:ext cx="438150" cy="437882"/>
            </a:xfrm>
            <a:custGeom>
              <a:avLst/>
              <a:gdLst>
                <a:gd name="connsiteX0" fmla="*/ 0 w 438150"/>
                <a:gd name="connsiteY0" fmla="*/ 0 h 437882"/>
                <a:gd name="connsiteX1" fmla="*/ 438150 w 438150"/>
                <a:gd name="connsiteY1" fmla="*/ 437883 h 437882"/>
              </a:gdLst>
              <a:ahLst/>
              <a:cxnLst>
                <a:cxn ang="0">
                  <a:pos x="connsiteX0" y="connsiteY0"/>
                </a:cxn>
                <a:cxn ang="0">
                  <a:pos x="connsiteX1" y="connsiteY1"/>
                </a:cxn>
              </a:cxnLst>
              <a:rect l="l" t="t" r="r" b="b"/>
              <a:pathLst>
                <a:path w="438150" h="437882">
                  <a:moveTo>
                    <a:pt x="0" y="0"/>
                  </a:moveTo>
                  <a:lnTo>
                    <a:pt x="438150" y="43788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67" name="Freeform 2566">
              <a:extLst>
                <a:ext uri="{FF2B5EF4-FFF2-40B4-BE49-F238E27FC236}">
                  <a16:creationId xmlns:a16="http://schemas.microsoft.com/office/drawing/2014/main" id="{1452E2DB-E8BF-E195-7047-C9A65FF5C155}"/>
                </a:ext>
              </a:extLst>
            </p:cNvPr>
            <p:cNvSpPr/>
            <p:nvPr/>
          </p:nvSpPr>
          <p:spPr>
            <a:xfrm>
              <a:off x="8137683" y="4674301"/>
              <a:ext cx="9525" cy="66634"/>
            </a:xfrm>
            <a:custGeom>
              <a:avLst/>
              <a:gdLst>
                <a:gd name="connsiteX0" fmla="*/ 0 w 9525"/>
                <a:gd name="connsiteY0" fmla="*/ 0 h 66634"/>
                <a:gd name="connsiteX1" fmla="*/ 0 w 9525"/>
                <a:gd name="connsiteY1" fmla="*/ 66634 h 66634"/>
              </a:gdLst>
              <a:ahLst/>
              <a:cxnLst>
                <a:cxn ang="0">
                  <a:pos x="connsiteX0" y="connsiteY0"/>
                </a:cxn>
                <a:cxn ang="0">
                  <a:pos x="connsiteX1" y="connsiteY1"/>
                </a:cxn>
              </a:cxnLst>
              <a:rect l="l" t="t" r="r" b="b"/>
              <a:pathLst>
                <a:path w="9525" h="66634">
                  <a:moveTo>
                    <a:pt x="0"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68" name="Freeform 2567">
              <a:extLst>
                <a:ext uri="{FF2B5EF4-FFF2-40B4-BE49-F238E27FC236}">
                  <a16:creationId xmlns:a16="http://schemas.microsoft.com/office/drawing/2014/main" id="{3A96F6B7-26C2-DA08-494B-A23C8D022E45}"/>
                </a:ext>
              </a:extLst>
            </p:cNvPr>
            <p:cNvSpPr/>
            <p:nvPr/>
          </p:nvSpPr>
          <p:spPr>
            <a:xfrm>
              <a:off x="8137683" y="4740935"/>
              <a:ext cx="38100" cy="57115"/>
            </a:xfrm>
            <a:custGeom>
              <a:avLst/>
              <a:gdLst>
                <a:gd name="connsiteX0" fmla="*/ 0 w 38100"/>
                <a:gd name="connsiteY0" fmla="*/ 0 h 57115"/>
                <a:gd name="connsiteX1" fmla="*/ 38100 w 38100"/>
                <a:gd name="connsiteY1" fmla="*/ 57115 h 57115"/>
              </a:gdLst>
              <a:ahLst/>
              <a:cxnLst>
                <a:cxn ang="0">
                  <a:pos x="connsiteX0" y="connsiteY0"/>
                </a:cxn>
                <a:cxn ang="0">
                  <a:pos x="connsiteX1" y="connsiteY1"/>
                </a:cxn>
              </a:cxnLst>
              <a:rect l="l" t="t" r="r" b="b"/>
              <a:pathLst>
                <a:path w="38100" h="57115">
                  <a:moveTo>
                    <a:pt x="0" y="0"/>
                  </a:moveTo>
                  <a:lnTo>
                    <a:pt x="3810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69" name="Freeform 2568">
              <a:extLst>
                <a:ext uri="{FF2B5EF4-FFF2-40B4-BE49-F238E27FC236}">
                  <a16:creationId xmlns:a16="http://schemas.microsoft.com/office/drawing/2014/main" id="{80A4A810-9767-5083-2FF0-9604C1DBD0A1}"/>
                </a:ext>
              </a:extLst>
            </p:cNvPr>
            <p:cNvSpPr/>
            <p:nvPr/>
          </p:nvSpPr>
          <p:spPr>
            <a:xfrm>
              <a:off x="8175783" y="4798050"/>
              <a:ext cx="38100" cy="38076"/>
            </a:xfrm>
            <a:custGeom>
              <a:avLst/>
              <a:gdLst>
                <a:gd name="connsiteX0" fmla="*/ 0 w 38100"/>
                <a:gd name="connsiteY0" fmla="*/ 0 h 38076"/>
                <a:gd name="connsiteX1" fmla="*/ 38100 w 38100"/>
                <a:gd name="connsiteY1" fmla="*/ 38077 h 38076"/>
              </a:gdLst>
              <a:ahLst/>
              <a:cxnLst>
                <a:cxn ang="0">
                  <a:pos x="connsiteX0" y="connsiteY0"/>
                </a:cxn>
                <a:cxn ang="0">
                  <a:pos x="connsiteX1" y="connsiteY1"/>
                </a:cxn>
              </a:cxnLst>
              <a:rect l="l" t="t" r="r" b="b"/>
              <a:pathLst>
                <a:path w="38100" h="38076">
                  <a:moveTo>
                    <a:pt x="0" y="0"/>
                  </a:moveTo>
                  <a:lnTo>
                    <a:pt x="3810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70" name="Freeform 2569">
              <a:extLst>
                <a:ext uri="{FF2B5EF4-FFF2-40B4-BE49-F238E27FC236}">
                  <a16:creationId xmlns:a16="http://schemas.microsoft.com/office/drawing/2014/main" id="{E7E0B798-19AB-C50F-47D0-C061961798B4}"/>
                </a:ext>
              </a:extLst>
            </p:cNvPr>
            <p:cNvSpPr/>
            <p:nvPr/>
          </p:nvSpPr>
          <p:spPr>
            <a:xfrm>
              <a:off x="8213883" y="4836127"/>
              <a:ext cx="9525" cy="57115"/>
            </a:xfrm>
            <a:custGeom>
              <a:avLst/>
              <a:gdLst>
                <a:gd name="connsiteX0" fmla="*/ 0 w 9525"/>
                <a:gd name="connsiteY0" fmla="*/ 0 h 57115"/>
                <a:gd name="connsiteX1" fmla="*/ 9525 w 9525"/>
                <a:gd name="connsiteY1" fmla="*/ 57115 h 57115"/>
              </a:gdLst>
              <a:ahLst/>
              <a:cxnLst>
                <a:cxn ang="0">
                  <a:pos x="connsiteX0" y="connsiteY0"/>
                </a:cxn>
                <a:cxn ang="0">
                  <a:pos x="connsiteX1" y="connsiteY1"/>
                </a:cxn>
              </a:cxnLst>
              <a:rect l="l" t="t" r="r" b="b"/>
              <a:pathLst>
                <a:path w="9525" h="57115">
                  <a:moveTo>
                    <a:pt x="0" y="0"/>
                  </a:moveTo>
                  <a:lnTo>
                    <a:pt x="9525"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71" name="Freeform 2570">
              <a:extLst>
                <a:ext uri="{FF2B5EF4-FFF2-40B4-BE49-F238E27FC236}">
                  <a16:creationId xmlns:a16="http://schemas.microsoft.com/office/drawing/2014/main" id="{C99ADF41-7C90-D4EB-ACB5-8B8AA1DE4D70}"/>
                </a:ext>
              </a:extLst>
            </p:cNvPr>
            <p:cNvSpPr/>
            <p:nvPr/>
          </p:nvSpPr>
          <p:spPr>
            <a:xfrm>
              <a:off x="8223408" y="4893242"/>
              <a:ext cx="28575" cy="38076"/>
            </a:xfrm>
            <a:custGeom>
              <a:avLst/>
              <a:gdLst>
                <a:gd name="connsiteX0" fmla="*/ 0 w 28575"/>
                <a:gd name="connsiteY0" fmla="*/ 0 h 38076"/>
                <a:gd name="connsiteX1" fmla="*/ 28575 w 28575"/>
                <a:gd name="connsiteY1" fmla="*/ 38077 h 38076"/>
              </a:gdLst>
              <a:ahLst/>
              <a:cxnLst>
                <a:cxn ang="0">
                  <a:pos x="connsiteX0" y="connsiteY0"/>
                </a:cxn>
                <a:cxn ang="0">
                  <a:pos x="connsiteX1" y="connsiteY1"/>
                </a:cxn>
              </a:cxnLst>
              <a:rect l="l" t="t" r="r" b="b"/>
              <a:pathLst>
                <a:path w="28575" h="38076">
                  <a:moveTo>
                    <a:pt x="0" y="0"/>
                  </a:moveTo>
                  <a:lnTo>
                    <a:pt x="2857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72" name="Freeform 2571">
              <a:extLst>
                <a:ext uri="{FF2B5EF4-FFF2-40B4-BE49-F238E27FC236}">
                  <a16:creationId xmlns:a16="http://schemas.microsoft.com/office/drawing/2014/main" id="{EEC9D040-6DD5-CCFE-08EC-16868BE4A519}"/>
                </a:ext>
              </a:extLst>
            </p:cNvPr>
            <p:cNvSpPr/>
            <p:nvPr/>
          </p:nvSpPr>
          <p:spPr>
            <a:xfrm>
              <a:off x="8242458" y="4931319"/>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73" name="Freeform 2572">
              <a:extLst>
                <a:ext uri="{FF2B5EF4-FFF2-40B4-BE49-F238E27FC236}">
                  <a16:creationId xmlns:a16="http://schemas.microsoft.com/office/drawing/2014/main" id="{84F58835-39A2-0C17-E23D-3B044991AF93}"/>
                </a:ext>
              </a:extLst>
            </p:cNvPr>
            <p:cNvSpPr/>
            <p:nvPr/>
          </p:nvSpPr>
          <p:spPr>
            <a:xfrm>
              <a:off x="8242458" y="4969396"/>
              <a:ext cx="28575" cy="9519"/>
            </a:xfrm>
            <a:custGeom>
              <a:avLst/>
              <a:gdLst>
                <a:gd name="connsiteX0" fmla="*/ 0 w 28575"/>
                <a:gd name="connsiteY0" fmla="*/ 0 h 9519"/>
                <a:gd name="connsiteX1" fmla="*/ 28575 w 28575"/>
                <a:gd name="connsiteY1" fmla="*/ 9519 h 9519"/>
              </a:gdLst>
              <a:ahLst/>
              <a:cxnLst>
                <a:cxn ang="0">
                  <a:pos x="connsiteX0" y="connsiteY0"/>
                </a:cxn>
                <a:cxn ang="0">
                  <a:pos x="connsiteX1" y="connsiteY1"/>
                </a:cxn>
              </a:cxnLst>
              <a:rect l="l" t="t" r="r" b="b"/>
              <a:pathLst>
                <a:path w="28575" h="9519">
                  <a:moveTo>
                    <a:pt x="0" y="0"/>
                  </a:moveTo>
                  <a:lnTo>
                    <a:pt x="285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74" name="Freeform 2573">
              <a:extLst>
                <a:ext uri="{FF2B5EF4-FFF2-40B4-BE49-F238E27FC236}">
                  <a16:creationId xmlns:a16="http://schemas.microsoft.com/office/drawing/2014/main" id="{5BB1B569-08B3-8582-A90D-3E6033EEB6F3}"/>
                </a:ext>
              </a:extLst>
            </p:cNvPr>
            <p:cNvSpPr/>
            <p:nvPr/>
          </p:nvSpPr>
          <p:spPr>
            <a:xfrm>
              <a:off x="8271033" y="4978915"/>
              <a:ext cx="85725" cy="76153"/>
            </a:xfrm>
            <a:custGeom>
              <a:avLst/>
              <a:gdLst>
                <a:gd name="connsiteX0" fmla="*/ 0 w 85725"/>
                <a:gd name="connsiteY0" fmla="*/ 0 h 76153"/>
                <a:gd name="connsiteX1" fmla="*/ 85725 w 85725"/>
                <a:gd name="connsiteY1" fmla="*/ 76154 h 76153"/>
              </a:gdLst>
              <a:ahLst/>
              <a:cxnLst>
                <a:cxn ang="0">
                  <a:pos x="connsiteX0" y="connsiteY0"/>
                </a:cxn>
                <a:cxn ang="0">
                  <a:pos x="connsiteX1" y="connsiteY1"/>
                </a:cxn>
              </a:cxnLst>
              <a:rect l="l" t="t" r="r" b="b"/>
              <a:pathLst>
                <a:path w="85725" h="76153">
                  <a:moveTo>
                    <a:pt x="0" y="0"/>
                  </a:moveTo>
                  <a:lnTo>
                    <a:pt x="85725"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75" name="Freeform 2574">
              <a:extLst>
                <a:ext uri="{FF2B5EF4-FFF2-40B4-BE49-F238E27FC236}">
                  <a16:creationId xmlns:a16="http://schemas.microsoft.com/office/drawing/2014/main" id="{1D31C822-5426-1605-F790-ADBCB7189EB4}"/>
                </a:ext>
              </a:extLst>
            </p:cNvPr>
            <p:cNvSpPr/>
            <p:nvPr/>
          </p:nvSpPr>
          <p:spPr>
            <a:xfrm>
              <a:off x="8356758" y="5055068"/>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76" name="Freeform 2575">
              <a:extLst>
                <a:ext uri="{FF2B5EF4-FFF2-40B4-BE49-F238E27FC236}">
                  <a16:creationId xmlns:a16="http://schemas.microsoft.com/office/drawing/2014/main" id="{1FE60FC6-E8A2-1877-49F2-765FCA4348EC}"/>
                </a:ext>
              </a:extLst>
            </p:cNvPr>
            <p:cNvSpPr/>
            <p:nvPr/>
          </p:nvSpPr>
          <p:spPr>
            <a:xfrm>
              <a:off x="8223408" y="5074107"/>
              <a:ext cx="133350" cy="104711"/>
            </a:xfrm>
            <a:custGeom>
              <a:avLst/>
              <a:gdLst>
                <a:gd name="connsiteX0" fmla="*/ 133350 w 133350"/>
                <a:gd name="connsiteY0" fmla="*/ 0 h 104711"/>
                <a:gd name="connsiteX1" fmla="*/ 0 w 133350"/>
                <a:gd name="connsiteY1" fmla="*/ 104711 h 104711"/>
              </a:gdLst>
              <a:ahLst/>
              <a:cxnLst>
                <a:cxn ang="0">
                  <a:pos x="connsiteX0" y="connsiteY0"/>
                </a:cxn>
                <a:cxn ang="0">
                  <a:pos x="connsiteX1" y="connsiteY1"/>
                </a:cxn>
              </a:cxnLst>
              <a:rect l="l" t="t" r="r" b="b"/>
              <a:pathLst>
                <a:path w="133350" h="104711">
                  <a:moveTo>
                    <a:pt x="133350" y="0"/>
                  </a:moveTo>
                  <a:lnTo>
                    <a:pt x="0"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77" name="Freeform 2576">
              <a:extLst>
                <a:ext uri="{FF2B5EF4-FFF2-40B4-BE49-F238E27FC236}">
                  <a16:creationId xmlns:a16="http://schemas.microsoft.com/office/drawing/2014/main" id="{4D9F1022-FB10-5D6E-294D-81E6CA89AA94}"/>
                </a:ext>
              </a:extLst>
            </p:cNvPr>
            <p:cNvSpPr/>
            <p:nvPr/>
          </p:nvSpPr>
          <p:spPr>
            <a:xfrm>
              <a:off x="7832883" y="5178818"/>
              <a:ext cx="390525" cy="9519"/>
            </a:xfrm>
            <a:custGeom>
              <a:avLst/>
              <a:gdLst>
                <a:gd name="connsiteX0" fmla="*/ 390525 w 390525"/>
                <a:gd name="connsiteY0" fmla="*/ 0 h 9519"/>
                <a:gd name="connsiteX1" fmla="*/ 0 w 390525"/>
                <a:gd name="connsiteY1" fmla="*/ 0 h 9519"/>
              </a:gdLst>
              <a:ahLst/>
              <a:cxnLst>
                <a:cxn ang="0">
                  <a:pos x="connsiteX0" y="connsiteY0"/>
                </a:cxn>
                <a:cxn ang="0">
                  <a:pos x="connsiteX1" y="connsiteY1"/>
                </a:cxn>
              </a:cxnLst>
              <a:rect l="l" t="t" r="r" b="b"/>
              <a:pathLst>
                <a:path w="390525" h="9519">
                  <a:moveTo>
                    <a:pt x="390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78" name="Freeform 2577">
              <a:extLst>
                <a:ext uri="{FF2B5EF4-FFF2-40B4-BE49-F238E27FC236}">
                  <a16:creationId xmlns:a16="http://schemas.microsoft.com/office/drawing/2014/main" id="{58FA7B60-AF16-9F5C-0CB9-6EBD52C22779}"/>
                </a:ext>
              </a:extLst>
            </p:cNvPr>
            <p:cNvSpPr/>
            <p:nvPr/>
          </p:nvSpPr>
          <p:spPr>
            <a:xfrm>
              <a:off x="7832883" y="5178818"/>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79" name="Freeform 2578">
              <a:extLst>
                <a:ext uri="{FF2B5EF4-FFF2-40B4-BE49-F238E27FC236}">
                  <a16:creationId xmlns:a16="http://schemas.microsoft.com/office/drawing/2014/main" id="{98CD6C67-81BD-7837-E147-70E5553E65B1}"/>
                </a:ext>
              </a:extLst>
            </p:cNvPr>
            <p:cNvSpPr/>
            <p:nvPr/>
          </p:nvSpPr>
          <p:spPr>
            <a:xfrm>
              <a:off x="7128033" y="5207376"/>
              <a:ext cx="704850" cy="9519"/>
            </a:xfrm>
            <a:custGeom>
              <a:avLst/>
              <a:gdLst>
                <a:gd name="connsiteX0" fmla="*/ 704850 w 704850"/>
                <a:gd name="connsiteY0" fmla="*/ 0 h 9519"/>
                <a:gd name="connsiteX1" fmla="*/ 0 w 704850"/>
                <a:gd name="connsiteY1" fmla="*/ 0 h 9519"/>
              </a:gdLst>
              <a:ahLst/>
              <a:cxnLst>
                <a:cxn ang="0">
                  <a:pos x="connsiteX0" y="connsiteY0"/>
                </a:cxn>
                <a:cxn ang="0">
                  <a:pos x="connsiteX1" y="connsiteY1"/>
                </a:cxn>
              </a:cxnLst>
              <a:rect l="l" t="t" r="r" b="b"/>
              <a:pathLst>
                <a:path w="704850" h="9519">
                  <a:moveTo>
                    <a:pt x="7048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80" name="Freeform 2579">
              <a:extLst>
                <a:ext uri="{FF2B5EF4-FFF2-40B4-BE49-F238E27FC236}">
                  <a16:creationId xmlns:a16="http://schemas.microsoft.com/office/drawing/2014/main" id="{17CD3C6E-4F39-C09E-D38F-F5BAF5A2D319}"/>
                </a:ext>
              </a:extLst>
            </p:cNvPr>
            <p:cNvSpPr/>
            <p:nvPr/>
          </p:nvSpPr>
          <p:spPr>
            <a:xfrm>
              <a:off x="7128033" y="5207376"/>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81" name="Freeform 2580">
              <a:extLst>
                <a:ext uri="{FF2B5EF4-FFF2-40B4-BE49-F238E27FC236}">
                  <a16:creationId xmlns:a16="http://schemas.microsoft.com/office/drawing/2014/main" id="{72BE73FF-1492-184B-B40B-CC82B035BF9F}"/>
                </a:ext>
              </a:extLst>
            </p:cNvPr>
            <p:cNvSpPr/>
            <p:nvPr/>
          </p:nvSpPr>
          <p:spPr>
            <a:xfrm>
              <a:off x="6851808" y="5207376"/>
              <a:ext cx="276225" cy="9519"/>
            </a:xfrm>
            <a:custGeom>
              <a:avLst/>
              <a:gdLst>
                <a:gd name="connsiteX0" fmla="*/ 276225 w 276225"/>
                <a:gd name="connsiteY0" fmla="*/ 9519 h 9519"/>
                <a:gd name="connsiteX1" fmla="*/ 0 w 276225"/>
                <a:gd name="connsiteY1" fmla="*/ 0 h 9519"/>
              </a:gdLst>
              <a:ahLst/>
              <a:cxnLst>
                <a:cxn ang="0">
                  <a:pos x="connsiteX0" y="connsiteY0"/>
                </a:cxn>
                <a:cxn ang="0">
                  <a:pos x="connsiteX1" y="connsiteY1"/>
                </a:cxn>
              </a:cxnLst>
              <a:rect l="l" t="t" r="r" b="b"/>
              <a:pathLst>
                <a:path w="276225" h="9519">
                  <a:moveTo>
                    <a:pt x="2762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82" name="Freeform 2581">
              <a:extLst>
                <a:ext uri="{FF2B5EF4-FFF2-40B4-BE49-F238E27FC236}">
                  <a16:creationId xmlns:a16="http://schemas.microsoft.com/office/drawing/2014/main" id="{70014166-1F5D-40F3-BF8E-6979A65FEFCA}"/>
                </a:ext>
              </a:extLst>
            </p:cNvPr>
            <p:cNvSpPr/>
            <p:nvPr/>
          </p:nvSpPr>
          <p:spPr>
            <a:xfrm>
              <a:off x="6851808" y="5207376"/>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83" name="Freeform 2582">
              <a:extLst>
                <a:ext uri="{FF2B5EF4-FFF2-40B4-BE49-F238E27FC236}">
                  <a16:creationId xmlns:a16="http://schemas.microsoft.com/office/drawing/2014/main" id="{A65A2CC8-2515-01BC-051E-E12350A040C3}"/>
                </a:ext>
              </a:extLst>
            </p:cNvPr>
            <p:cNvSpPr/>
            <p:nvPr/>
          </p:nvSpPr>
          <p:spPr>
            <a:xfrm>
              <a:off x="6823233" y="5226414"/>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84" name="Freeform 2583">
              <a:extLst>
                <a:ext uri="{FF2B5EF4-FFF2-40B4-BE49-F238E27FC236}">
                  <a16:creationId xmlns:a16="http://schemas.microsoft.com/office/drawing/2014/main" id="{B3232CC9-1450-0EC7-D448-4EAD958E3A9B}"/>
                </a:ext>
              </a:extLst>
            </p:cNvPr>
            <p:cNvSpPr/>
            <p:nvPr/>
          </p:nvSpPr>
          <p:spPr>
            <a:xfrm>
              <a:off x="6823233" y="5235933"/>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85" name="Freeform 2584">
              <a:extLst>
                <a:ext uri="{FF2B5EF4-FFF2-40B4-BE49-F238E27FC236}">
                  <a16:creationId xmlns:a16="http://schemas.microsoft.com/office/drawing/2014/main" id="{2069EB91-DA93-8591-ADEF-E94577692B03}"/>
                </a:ext>
              </a:extLst>
            </p:cNvPr>
            <p:cNvSpPr/>
            <p:nvPr/>
          </p:nvSpPr>
          <p:spPr>
            <a:xfrm>
              <a:off x="6804183" y="5264491"/>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86" name="Freeform 2585">
              <a:extLst>
                <a:ext uri="{FF2B5EF4-FFF2-40B4-BE49-F238E27FC236}">
                  <a16:creationId xmlns:a16="http://schemas.microsoft.com/office/drawing/2014/main" id="{CE23E57A-277E-EEFC-5838-2467F12675AF}"/>
                </a:ext>
              </a:extLst>
            </p:cNvPr>
            <p:cNvSpPr/>
            <p:nvPr/>
          </p:nvSpPr>
          <p:spPr>
            <a:xfrm>
              <a:off x="6804183" y="5264491"/>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87" name="Freeform 2586">
              <a:extLst>
                <a:ext uri="{FF2B5EF4-FFF2-40B4-BE49-F238E27FC236}">
                  <a16:creationId xmlns:a16="http://schemas.microsoft.com/office/drawing/2014/main" id="{B7C85D2E-47F3-D56C-84EC-BFEBA6A44BBE}"/>
                </a:ext>
              </a:extLst>
            </p:cNvPr>
            <p:cNvSpPr/>
            <p:nvPr/>
          </p:nvSpPr>
          <p:spPr>
            <a:xfrm>
              <a:off x="6832758" y="5492952"/>
              <a:ext cx="666750" cy="533074"/>
            </a:xfrm>
            <a:custGeom>
              <a:avLst/>
              <a:gdLst>
                <a:gd name="connsiteX0" fmla="*/ 657225 w 666750"/>
                <a:gd name="connsiteY0" fmla="*/ 485479 h 533074"/>
                <a:gd name="connsiteX1" fmla="*/ 209550 w 666750"/>
                <a:gd name="connsiteY1" fmla="*/ 533075 h 533074"/>
                <a:gd name="connsiteX2" fmla="*/ 190500 w 666750"/>
                <a:gd name="connsiteY2" fmla="*/ 466441 h 533074"/>
                <a:gd name="connsiteX3" fmla="*/ 180975 w 666750"/>
                <a:gd name="connsiteY3" fmla="*/ 447402 h 533074"/>
                <a:gd name="connsiteX4" fmla="*/ 152400 w 666750"/>
                <a:gd name="connsiteY4" fmla="*/ 456921 h 533074"/>
                <a:gd name="connsiteX5" fmla="*/ 142875 w 666750"/>
                <a:gd name="connsiteY5" fmla="*/ 371249 h 533074"/>
                <a:gd name="connsiteX6" fmla="*/ 152400 w 666750"/>
                <a:gd name="connsiteY6" fmla="*/ 333172 h 533074"/>
                <a:gd name="connsiteX7" fmla="*/ 123825 w 666750"/>
                <a:gd name="connsiteY7" fmla="*/ 209422 h 533074"/>
                <a:gd name="connsiteX8" fmla="*/ 57150 w 666750"/>
                <a:gd name="connsiteY8" fmla="*/ 104711 h 533074"/>
                <a:gd name="connsiteX9" fmla="*/ 0 w 666750"/>
                <a:gd name="connsiteY9" fmla="*/ 66634 h 533074"/>
                <a:gd name="connsiteX10" fmla="*/ 9525 w 666750"/>
                <a:gd name="connsiteY10" fmla="*/ 28558 h 533074"/>
                <a:gd name="connsiteX11" fmla="*/ 38100 w 666750"/>
                <a:gd name="connsiteY11" fmla="*/ 19038 h 533074"/>
                <a:gd name="connsiteX12" fmla="*/ 38100 w 666750"/>
                <a:gd name="connsiteY12" fmla="*/ 0 h 533074"/>
                <a:gd name="connsiteX13" fmla="*/ 104775 w 666750"/>
                <a:gd name="connsiteY13" fmla="*/ 0 h 533074"/>
                <a:gd name="connsiteX14" fmla="*/ 152400 w 666750"/>
                <a:gd name="connsiteY14" fmla="*/ 38077 h 533074"/>
                <a:gd name="connsiteX15" fmla="*/ 666750 w 666750"/>
                <a:gd name="connsiteY15" fmla="*/ 47596 h 533074"/>
                <a:gd name="connsiteX16" fmla="*/ 666750 w 666750"/>
                <a:gd name="connsiteY16" fmla="*/ 237980 h 533074"/>
                <a:gd name="connsiteX17" fmla="*/ 657225 w 666750"/>
                <a:gd name="connsiteY17" fmla="*/ 237980 h 533074"/>
                <a:gd name="connsiteX18" fmla="*/ 657225 w 666750"/>
                <a:gd name="connsiteY18" fmla="*/ 485479 h 533074"/>
                <a:gd name="connsiteX19" fmla="*/ 657225 w 666750"/>
                <a:gd name="connsiteY19" fmla="*/ 485479 h 533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66750" h="533074">
                  <a:moveTo>
                    <a:pt x="657225" y="485479"/>
                  </a:moveTo>
                  <a:lnTo>
                    <a:pt x="209550" y="533075"/>
                  </a:lnTo>
                  <a:lnTo>
                    <a:pt x="190500" y="466441"/>
                  </a:lnTo>
                  <a:lnTo>
                    <a:pt x="180975" y="447402"/>
                  </a:lnTo>
                  <a:lnTo>
                    <a:pt x="152400" y="456921"/>
                  </a:lnTo>
                  <a:lnTo>
                    <a:pt x="142875" y="371249"/>
                  </a:lnTo>
                  <a:lnTo>
                    <a:pt x="152400" y="333172"/>
                  </a:lnTo>
                  <a:lnTo>
                    <a:pt x="123825" y="209422"/>
                  </a:lnTo>
                  <a:lnTo>
                    <a:pt x="57150" y="104711"/>
                  </a:lnTo>
                  <a:lnTo>
                    <a:pt x="0" y="66634"/>
                  </a:lnTo>
                  <a:lnTo>
                    <a:pt x="9525" y="28558"/>
                  </a:lnTo>
                  <a:lnTo>
                    <a:pt x="38100" y="19038"/>
                  </a:lnTo>
                  <a:lnTo>
                    <a:pt x="38100" y="0"/>
                  </a:lnTo>
                  <a:lnTo>
                    <a:pt x="104775" y="0"/>
                  </a:lnTo>
                  <a:lnTo>
                    <a:pt x="152400" y="38077"/>
                  </a:lnTo>
                  <a:lnTo>
                    <a:pt x="666750" y="47596"/>
                  </a:lnTo>
                  <a:lnTo>
                    <a:pt x="666750" y="237980"/>
                  </a:lnTo>
                  <a:lnTo>
                    <a:pt x="657225" y="237980"/>
                  </a:lnTo>
                  <a:lnTo>
                    <a:pt x="657225" y="485479"/>
                  </a:lnTo>
                  <a:lnTo>
                    <a:pt x="657225" y="485479"/>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88" name="Freeform 2587">
              <a:extLst>
                <a:ext uri="{FF2B5EF4-FFF2-40B4-BE49-F238E27FC236}">
                  <a16:creationId xmlns:a16="http://schemas.microsoft.com/office/drawing/2014/main" id="{AE9F54D5-F71A-BD45-A6A8-3BDAABED2479}"/>
                </a:ext>
              </a:extLst>
            </p:cNvPr>
            <p:cNvSpPr/>
            <p:nvPr/>
          </p:nvSpPr>
          <p:spPr>
            <a:xfrm>
              <a:off x="7042308" y="5978430"/>
              <a:ext cx="447675" cy="47595"/>
            </a:xfrm>
            <a:custGeom>
              <a:avLst/>
              <a:gdLst>
                <a:gd name="connsiteX0" fmla="*/ 447675 w 447675"/>
                <a:gd name="connsiteY0" fmla="*/ 0 h 47595"/>
                <a:gd name="connsiteX1" fmla="*/ 0 w 447675"/>
                <a:gd name="connsiteY1" fmla="*/ 47596 h 47595"/>
              </a:gdLst>
              <a:ahLst/>
              <a:cxnLst>
                <a:cxn ang="0">
                  <a:pos x="connsiteX0" y="connsiteY0"/>
                </a:cxn>
                <a:cxn ang="0">
                  <a:pos x="connsiteX1" y="connsiteY1"/>
                </a:cxn>
              </a:cxnLst>
              <a:rect l="l" t="t" r="r" b="b"/>
              <a:pathLst>
                <a:path w="447675" h="47595">
                  <a:moveTo>
                    <a:pt x="44767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89" name="Freeform 2588">
              <a:extLst>
                <a:ext uri="{FF2B5EF4-FFF2-40B4-BE49-F238E27FC236}">
                  <a16:creationId xmlns:a16="http://schemas.microsoft.com/office/drawing/2014/main" id="{EA9D566C-E4F3-D901-198B-3EC547945365}"/>
                </a:ext>
              </a:extLst>
            </p:cNvPr>
            <p:cNvSpPr/>
            <p:nvPr/>
          </p:nvSpPr>
          <p:spPr>
            <a:xfrm>
              <a:off x="7023258" y="5959392"/>
              <a:ext cx="19050" cy="66634"/>
            </a:xfrm>
            <a:custGeom>
              <a:avLst/>
              <a:gdLst>
                <a:gd name="connsiteX0" fmla="*/ 19050 w 19050"/>
                <a:gd name="connsiteY0" fmla="*/ 66634 h 66634"/>
                <a:gd name="connsiteX1" fmla="*/ 0 w 19050"/>
                <a:gd name="connsiteY1" fmla="*/ 0 h 66634"/>
              </a:gdLst>
              <a:ahLst/>
              <a:cxnLst>
                <a:cxn ang="0">
                  <a:pos x="connsiteX0" y="connsiteY0"/>
                </a:cxn>
                <a:cxn ang="0">
                  <a:pos x="connsiteX1" y="connsiteY1"/>
                </a:cxn>
              </a:cxnLst>
              <a:rect l="l" t="t" r="r" b="b"/>
              <a:pathLst>
                <a:path w="19050" h="66634">
                  <a:moveTo>
                    <a:pt x="19050"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90" name="Freeform 2589">
              <a:extLst>
                <a:ext uri="{FF2B5EF4-FFF2-40B4-BE49-F238E27FC236}">
                  <a16:creationId xmlns:a16="http://schemas.microsoft.com/office/drawing/2014/main" id="{8C9B9F5C-F158-496E-0035-4C0E9E53088B}"/>
                </a:ext>
              </a:extLst>
            </p:cNvPr>
            <p:cNvSpPr/>
            <p:nvPr/>
          </p:nvSpPr>
          <p:spPr>
            <a:xfrm>
              <a:off x="7013733" y="5940354"/>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91" name="Freeform 2590">
              <a:extLst>
                <a:ext uri="{FF2B5EF4-FFF2-40B4-BE49-F238E27FC236}">
                  <a16:creationId xmlns:a16="http://schemas.microsoft.com/office/drawing/2014/main" id="{3EA39CD7-8266-7231-2919-4AF9031D0709}"/>
                </a:ext>
              </a:extLst>
            </p:cNvPr>
            <p:cNvSpPr/>
            <p:nvPr/>
          </p:nvSpPr>
          <p:spPr>
            <a:xfrm>
              <a:off x="6985158" y="5940354"/>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92" name="Freeform 2591">
              <a:extLst>
                <a:ext uri="{FF2B5EF4-FFF2-40B4-BE49-F238E27FC236}">
                  <a16:creationId xmlns:a16="http://schemas.microsoft.com/office/drawing/2014/main" id="{2C82338D-0612-C1A2-0D46-6B95897AFED5}"/>
                </a:ext>
              </a:extLst>
            </p:cNvPr>
            <p:cNvSpPr/>
            <p:nvPr/>
          </p:nvSpPr>
          <p:spPr>
            <a:xfrm>
              <a:off x="6975633" y="5864200"/>
              <a:ext cx="9525" cy="85672"/>
            </a:xfrm>
            <a:custGeom>
              <a:avLst/>
              <a:gdLst>
                <a:gd name="connsiteX0" fmla="*/ 9525 w 9525"/>
                <a:gd name="connsiteY0" fmla="*/ 85673 h 85672"/>
                <a:gd name="connsiteX1" fmla="*/ 0 w 9525"/>
                <a:gd name="connsiteY1" fmla="*/ 0 h 85672"/>
              </a:gdLst>
              <a:ahLst/>
              <a:cxnLst>
                <a:cxn ang="0">
                  <a:pos x="connsiteX0" y="connsiteY0"/>
                </a:cxn>
                <a:cxn ang="0">
                  <a:pos x="connsiteX1" y="connsiteY1"/>
                </a:cxn>
              </a:cxnLst>
              <a:rect l="l" t="t" r="r" b="b"/>
              <a:pathLst>
                <a:path w="9525" h="85672">
                  <a:moveTo>
                    <a:pt x="9525"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93" name="Freeform 2592">
              <a:extLst>
                <a:ext uri="{FF2B5EF4-FFF2-40B4-BE49-F238E27FC236}">
                  <a16:creationId xmlns:a16="http://schemas.microsoft.com/office/drawing/2014/main" id="{1DAEA441-A8FE-9721-E050-F2ECE83024ED}"/>
                </a:ext>
              </a:extLst>
            </p:cNvPr>
            <p:cNvSpPr/>
            <p:nvPr/>
          </p:nvSpPr>
          <p:spPr>
            <a:xfrm>
              <a:off x="6975633" y="5826123"/>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94" name="Freeform 2593">
              <a:extLst>
                <a:ext uri="{FF2B5EF4-FFF2-40B4-BE49-F238E27FC236}">
                  <a16:creationId xmlns:a16="http://schemas.microsoft.com/office/drawing/2014/main" id="{2125304B-B338-38CD-310B-B255BEC64D12}"/>
                </a:ext>
              </a:extLst>
            </p:cNvPr>
            <p:cNvSpPr/>
            <p:nvPr/>
          </p:nvSpPr>
          <p:spPr>
            <a:xfrm>
              <a:off x="6956583" y="5702374"/>
              <a:ext cx="28575" cy="123749"/>
            </a:xfrm>
            <a:custGeom>
              <a:avLst/>
              <a:gdLst>
                <a:gd name="connsiteX0" fmla="*/ 28575 w 28575"/>
                <a:gd name="connsiteY0" fmla="*/ 123750 h 123749"/>
                <a:gd name="connsiteX1" fmla="*/ 0 w 28575"/>
                <a:gd name="connsiteY1" fmla="*/ 0 h 123749"/>
              </a:gdLst>
              <a:ahLst/>
              <a:cxnLst>
                <a:cxn ang="0">
                  <a:pos x="connsiteX0" y="connsiteY0"/>
                </a:cxn>
                <a:cxn ang="0">
                  <a:pos x="connsiteX1" y="connsiteY1"/>
                </a:cxn>
              </a:cxnLst>
              <a:rect l="l" t="t" r="r" b="b"/>
              <a:pathLst>
                <a:path w="28575" h="123749">
                  <a:moveTo>
                    <a:pt x="28575" y="12375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95" name="Freeform 2594">
              <a:extLst>
                <a:ext uri="{FF2B5EF4-FFF2-40B4-BE49-F238E27FC236}">
                  <a16:creationId xmlns:a16="http://schemas.microsoft.com/office/drawing/2014/main" id="{35DD7FCA-A4F0-4012-6103-CEC83DB9ACE7}"/>
                </a:ext>
              </a:extLst>
            </p:cNvPr>
            <p:cNvSpPr/>
            <p:nvPr/>
          </p:nvSpPr>
          <p:spPr>
            <a:xfrm>
              <a:off x="6889908" y="5597663"/>
              <a:ext cx="66675" cy="104711"/>
            </a:xfrm>
            <a:custGeom>
              <a:avLst/>
              <a:gdLst>
                <a:gd name="connsiteX0" fmla="*/ 66675 w 66675"/>
                <a:gd name="connsiteY0" fmla="*/ 104711 h 104711"/>
                <a:gd name="connsiteX1" fmla="*/ 0 w 66675"/>
                <a:gd name="connsiteY1" fmla="*/ 0 h 104711"/>
              </a:gdLst>
              <a:ahLst/>
              <a:cxnLst>
                <a:cxn ang="0">
                  <a:pos x="connsiteX0" y="connsiteY0"/>
                </a:cxn>
                <a:cxn ang="0">
                  <a:pos x="connsiteX1" y="connsiteY1"/>
                </a:cxn>
              </a:cxnLst>
              <a:rect l="l" t="t" r="r" b="b"/>
              <a:pathLst>
                <a:path w="66675" h="104711">
                  <a:moveTo>
                    <a:pt x="66675"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96" name="Freeform 2595">
              <a:extLst>
                <a:ext uri="{FF2B5EF4-FFF2-40B4-BE49-F238E27FC236}">
                  <a16:creationId xmlns:a16="http://schemas.microsoft.com/office/drawing/2014/main" id="{AE076B9C-31E6-6368-576E-0B1A7952D1F0}"/>
                </a:ext>
              </a:extLst>
            </p:cNvPr>
            <p:cNvSpPr/>
            <p:nvPr/>
          </p:nvSpPr>
          <p:spPr>
            <a:xfrm>
              <a:off x="6832758" y="5559586"/>
              <a:ext cx="57150" cy="38076"/>
            </a:xfrm>
            <a:custGeom>
              <a:avLst/>
              <a:gdLst>
                <a:gd name="connsiteX0" fmla="*/ 57150 w 57150"/>
                <a:gd name="connsiteY0" fmla="*/ 38077 h 38076"/>
                <a:gd name="connsiteX1" fmla="*/ 0 w 57150"/>
                <a:gd name="connsiteY1" fmla="*/ 0 h 38076"/>
              </a:gdLst>
              <a:ahLst/>
              <a:cxnLst>
                <a:cxn ang="0">
                  <a:pos x="connsiteX0" y="connsiteY0"/>
                </a:cxn>
                <a:cxn ang="0">
                  <a:pos x="connsiteX1" y="connsiteY1"/>
                </a:cxn>
              </a:cxnLst>
              <a:rect l="l" t="t" r="r" b="b"/>
              <a:pathLst>
                <a:path w="57150" h="38076">
                  <a:moveTo>
                    <a:pt x="571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97" name="Freeform 2596">
              <a:extLst>
                <a:ext uri="{FF2B5EF4-FFF2-40B4-BE49-F238E27FC236}">
                  <a16:creationId xmlns:a16="http://schemas.microsoft.com/office/drawing/2014/main" id="{B32F713D-4F4B-2233-C444-309AC9AF53D5}"/>
                </a:ext>
              </a:extLst>
            </p:cNvPr>
            <p:cNvSpPr/>
            <p:nvPr/>
          </p:nvSpPr>
          <p:spPr>
            <a:xfrm>
              <a:off x="6832758" y="5521509"/>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98" name="Freeform 2597">
              <a:extLst>
                <a:ext uri="{FF2B5EF4-FFF2-40B4-BE49-F238E27FC236}">
                  <a16:creationId xmlns:a16="http://schemas.microsoft.com/office/drawing/2014/main" id="{6E900B21-7926-745A-6362-DC148BDE37A8}"/>
                </a:ext>
              </a:extLst>
            </p:cNvPr>
            <p:cNvSpPr/>
            <p:nvPr/>
          </p:nvSpPr>
          <p:spPr>
            <a:xfrm>
              <a:off x="6842283" y="5511990"/>
              <a:ext cx="28575" cy="9519"/>
            </a:xfrm>
            <a:custGeom>
              <a:avLst/>
              <a:gdLst>
                <a:gd name="connsiteX0" fmla="*/ 0 w 28575"/>
                <a:gd name="connsiteY0" fmla="*/ 9519 h 9519"/>
                <a:gd name="connsiteX1" fmla="*/ 28575 w 28575"/>
                <a:gd name="connsiteY1" fmla="*/ 0 h 9519"/>
              </a:gdLst>
              <a:ahLst/>
              <a:cxnLst>
                <a:cxn ang="0">
                  <a:pos x="connsiteX0" y="connsiteY0"/>
                </a:cxn>
                <a:cxn ang="0">
                  <a:pos x="connsiteX1" y="connsiteY1"/>
                </a:cxn>
              </a:cxnLst>
              <a:rect l="l" t="t" r="r" b="b"/>
              <a:pathLst>
                <a:path w="28575" h="9519">
                  <a:moveTo>
                    <a:pt x="0" y="9519"/>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99" name="Freeform 2598">
              <a:extLst>
                <a:ext uri="{FF2B5EF4-FFF2-40B4-BE49-F238E27FC236}">
                  <a16:creationId xmlns:a16="http://schemas.microsoft.com/office/drawing/2014/main" id="{0E27E579-0FAB-AD4D-9CC0-ACE99B643CB6}"/>
                </a:ext>
              </a:extLst>
            </p:cNvPr>
            <p:cNvSpPr/>
            <p:nvPr/>
          </p:nvSpPr>
          <p:spPr>
            <a:xfrm>
              <a:off x="6870858" y="5492951"/>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00" name="Freeform 2599">
              <a:extLst>
                <a:ext uri="{FF2B5EF4-FFF2-40B4-BE49-F238E27FC236}">
                  <a16:creationId xmlns:a16="http://schemas.microsoft.com/office/drawing/2014/main" id="{EDD965C2-DA85-EBE0-55A0-1C8006B611C2}"/>
                </a:ext>
              </a:extLst>
            </p:cNvPr>
            <p:cNvSpPr/>
            <p:nvPr/>
          </p:nvSpPr>
          <p:spPr>
            <a:xfrm>
              <a:off x="6870858" y="5492951"/>
              <a:ext cx="66675" cy="9519"/>
            </a:xfrm>
            <a:custGeom>
              <a:avLst/>
              <a:gdLst>
                <a:gd name="connsiteX0" fmla="*/ 0 w 66675"/>
                <a:gd name="connsiteY0" fmla="*/ 0 h 9519"/>
                <a:gd name="connsiteX1" fmla="*/ 66675 w 66675"/>
                <a:gd name="connsiteY1" fmla="*/ 0 h 9519"/>
              </a:gdLst>
              <a:ahLst/>
              <a:cxnLst>
                <a:cxn ang="0">
                  <a:pos x="connsiteX0" y="connsiteY0"/>
                </a:cxn>
                <a:cxn ang="0">
                  <a:pos x="connsiteX1" y="connsiteY1"/>
                </a:cxn>
              </a:cxnLst>
              <a:rect l="l" t="t" r="r" b="b"/>
              <a:pathLst>
                <a:path w="66675" h="9519">
                  <a:moveTo>
                    <a:pt x="0" y="0"/>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01" name="Freeform 2600">
              <a:extLst>
                <a:ext uri="{FF2B5EF4-FFF2-40B4-BE49-F238E27FC236}">
                  <a16:creationId xmlns:a16="http://schemas.microsoft.com/office/drawing/2014/main" id="{6804804E-4CF9-43E6-F7F7-2BA858F09892}"/>
                </a:ext>
              </a:extLst>
            </p:cNvPr>
            <p:cNvSpPr/>
            <p:nvPr/>
          </p:nvSpPr>
          <p:spPr>
            <a:xfrm>
              <a:off x="6937533" y="5492951"/>
              <a:ext cx="47625" cy="38076"/>
            </a:xfrm>
            <a:custGeom>
              <a:avLst/>
              <a:gdLst>
                <a:gd name="connsiteX0" fmla="*/ 0 w 47625"/>
                <a:gd name="connsiteY0" fmla="*/ 0 h 38076"/>
                <a:gd name="connsiteX1" fmla="*/ 47625 w 47625"/>
                <a:gd name="connsiteY1" fmla="*/ 38077 h 38076"/>
              </a:gdLst>
              <a:ahLst/>
              <a:cxnLst>
                <a:cxn ang="0">
                  <a:pos x="connsiteX0" y="connsiteY0"/>
                </a:cxn>
                <a:cxn ang="0">
                  <a:pos x="connsiteX1" y="connsiteY1"/>
                </a:cxn>
              </a:cxnLst>
              <a:rect l="l" t="t" r="r" b="b"/>
              <a:pathLst>
                <a:path w="47625" h="38076">
                  <a:moveTo>
                    <a:pt x="0" y="0"/>
                  </a:moveTo>
                  <a:lnTo>
                    <a:pt x="4762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02" name="Freeform 2601">
              <a:extLst>
                <a:ext uri="{FF2B5EF4-FFF2-40B4-BE49-F238E27FC236}">
                  <a16:creationId xmlns:a16="http://schemas.microsoft.com/office/drawing/2014/main" id="{FE27453E-D9D8-4B96-3AD0-2A4253319EF1}"/>
                </a:ext>
              </a:extLst>
            </p:cNvPr>
            <p:cNvSpPr/>
            <p:nvPr/>
          </p:nvSpPr>
          <p:spPr>
            <a:xfrm>
              <a:off x="6985158" y="5531028"/>
              <a:ext cx="514350" cy="9519"/>
            </a:xfrm>
            <a:custGeom>
              <a:avLst/>
              <a:gdLst>
                <a:gd name="connsiteX0" fmla="*/ 0 w 514350"/>
                <a:gd name="connsiteY0" fmla="*/ 0 h 9519"/>
                <a:gd name="connsiteX1" fmla="*/ 514350 w 514350"/>
                <a:gd name="connsiteY1" fmla="*/ 9519 h 9519"/>
              </a:gdLst>
              <a:ahLst/>
              <a:cxnLst>
                <a:cxn ang="0">
                  <a:pos x="connsiteX0" y="connsiteY0"/>
                </a:cxn>
                <a:cxn ang="0">
                  <a:pos x="connsiteX1" y="connsiteY1"/>
                </a:cxn>
              </a:cxnLst>
              <a:rect l="l" t="t" r="r" b="b"/>
              <a:pathLst>
                <a:path w="514350" h="9519">
                  <a:moveTo>
                    <a:pt x="0" y="0"/>
                  </a:moveTo>
                  <a:lnTo>
                    <a:pt x="5143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03" name="Freeform 2602">
              <a:extLst>
                <a:ext uri="{FF2B5EF4-FFF2-40B4-BE49-F238E27FC236}">
                  <a16:creationId xmlns:a16="http://schemas.microsoft.com/office/drawing/2014/main" id="{074A5FB9-4D7B-6B19-7550-B8EA5F2BF924}"/>
                </a:ext>
              </a:extLst>
            </p:cNvPr>
            <p:cNvSpPr/>
            <p:nvPr/>
          </p:nvSpPr>
          <p:spPr>
            <a:xfrm>
              <a:off x="7499508" y="5540547"/>
              <a:ext cx="9525" cy="190383"/>
            </a:xfrm>
            <a:custGeom>
              <a:avLst/>
              <a:gdLst>
                <a:gd name="connsiteX0" fmla="*/ 0 w 9525"/>
                <a:gd name="connsiteY0" fmla="*/ 0 h 190383"/>
                <a:gd name="connsiteX1" fmla="*/ 0 w 9525"/>
                <a:gd name="connsiteY1" fmla="*/ 190384 h 190383"/>
              </a:gdLst>
              <a:ahLst/>
              <a:cxnLst>
                <a:cxn ang="0">
                  <a:pos x="connsiteX0" y="connsiteY0"/>
                </a:cxn>
                <a:cxn ang="0">
                  <a:pos x="connsiteX1" y="connsiteY1"/>
                </a:cxn>
              </a:cxnLst>
              <a:rect l="l" t="t" r="r" b="b"/>
              <a:pathLst>
                <a:path w="9525" h="190383">
                  <a:moveTo>
                    <a:pt x="0" y="0"/>
                  </a:moveTo>
                  <a:lnTo>
                    <a:pt x="0" y="19038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04" name="Freeform 2603">
              <a:extLst>
                <a:ext uri="{FF2B5EF4-FFF2-40B4-BE49-F238E27FC236}">
                  <a16:creationId xmlns:a16="http://schemas.microsoft.com/office/drawing/2014/main" id="{407B2E57-E2FA-0F3D-45CE-9FAA8BF76BB4}"/>
                </a:ext>
              </a:extLst>
            </p:cNvPr>
            <p:cNvSpPr/>
            <p:nvPr/>
          </p:nvSpPr>
          <p:spPr>
            <a:xfrm>
              <a:off x="7489983" y="5730931"/>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05" name="Freeform 2604">
              <a:extLst>
                <a:ext uri="{FF2B5EF4-FFF2-40B4-BE49-F238E27FC236}">
                  <a16:creationId xmlns:a16="http://schemas.microsoft.com/office/drawing/2014/main" id="{9EABEC60-FA7D-5EA9-60BE-380DF151EF4E}"/>
                </a:ext>
              </a:extLst>
            </p:cNvPr>
            <p:cNvSpPr/>
            <p:nvPr/>
          </p:nvSpPr>
          <p:spPr>
            <a:xfrm>
              <a:off x="7489983" y="5730931"/>
              <a:ext cx="9525" cy="247499"/>
            </a:xfrm>
            <a:custGeom>
              <a:avLst/>
              <a:gdLst>
                <a:gd name="connsiteX0" fmla="*/ 0 w 9525"/>
                <a:gd name="connsiteY0" fmla="*/ 0 h 247499"/>
                <a:gd name="connsiteX1" fmla="*/ 0 w 9525"/>
                <a:gd name="connsiteY1" fmla="*/ 247499 h 247499"/>
              </a:gdLst>
              <a:ahLst/>
              <a:cxnLst>
                <a:cxn ang="0">
                  <a:pos x="connsiteX0" y="connsiteY0"/>
                </a:cxn>
                <a:cxn ang="0">
                  <a:pos x="connsiteX1" y="connsiteY1"/>
                </a:cxn>
              </a:cxnLst>
              <a:rect l="l" t="t" r="r" b="b"/>
              <a:pathLst>
                <a:path w="9525" h="247499">
                  <a:moveTo>
                    <a:pt x="0" y="0"/>
                  </a:moveTo>
                  <a:lnTo>
                    <a:pt x="0" y="24749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06" name="Freeform 2605">
              <a:extLst>
                <a:ext uri="{FF2B5EF4-FFF2-40B4-BE49-F238E27FC236}">
                  <a16:creationId xmlns:a16="http://schemas.microsoft.com/office/drawing/2014/main" id="{4A9D2C86-BEE8-F5A5-7AC8-58D23B1411BC}"/>
                </a:ext>
              </a:extLst>
            </p:cNvPr>
            <p:cNvSpPr/>
            <p:nvPr/>
          </p:nvSpPr>
          <p:spPr>
            <a:xfrm>
              <a:off x="4670583" y="3132191"/>
              <a:ext cx="66675" cy="57115"/>
            </a:xfrm>
            <a:custGeom>
              <a:avLst/>
              <a:gdLst>
                <a:gd name="connsiteX0" fmla="*/ 57150 w 66675"/>
                <a:gd name="connsiteY0" fmla="*/ 57115 h 57115"/>
                <a:gd name="connsiteX1" fmla="*/ 9525 w 66675"/>
                <a:gd name="connsiteY1" fmla="*/ 57115 h 57115"/>
                <a:gd name="connsiteX2" fmla="*/ 0 w 66675"/>
                <a:gd name="connsiteY2" fmla="*/ 19038 h 57115"/>
                <a:gd name="connsiteX3" fmla="*/ 38100 w 66675"/>
                <a:gd name="connsiteY3" fmla="*/ 0 h 57115"/>
                <a:gd name="connsiteX4" fmla="*/ 66675 w 66675"/>
                <a:gd name="connsiteY4" fmla="*/ 47596 h 57115"/>
                <a:gd name="connsiteX5" fmla="*/ 57150 w 66675"/>
                <a:gd name="connsiteY5" fmla="*/ 57115 h 57115"/>
                <a:gd name="connsiteX6" fmla="*/ 57150 w 66675"/>
                <a:gd name="connsiteY6" fmla="*/ 57115 h 57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675" h="57115">
                  <a:moveTo>
                    <a:pt x="57150" y="57115"/>
                  </a:moveTo>
                  <a:lnTo>
                    <a:pt x="9525" y="57115"/>
                  </a:lnTo>
                  <a:lnTo>
                    <a:pt x="0" y="19038"/>
                  </a:lnTo>
                  <a:lnTo>
                    <a:pt x="38100" y="0"/>
                  </a:lnTo>
                  <a:lnTo>
                    <a:pt x="66675" y="47596"/>
                  </a:lnTo>
                  <a:lnTo>
                    <a:pt x="57150" y="57115"/>
                  </a:lnTo>
                  <a:lnTo>
                    <a:pt x="57150" y="57115"/>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07" name="Freeform 2606">
              <a:extLst>
                <a:ext uri="{FF2B5EF4-FFF2-40B4-BE49-F238E27FC236}">
                  <a16:creationId xmlns:a16="http://schemas.microsoft.com/office/drawing/2014/main" id="{F28B7EA9-6511-74A2-BA2B-2F44FE9BBDF8}"/>
                </a:ext>
              </a:extLst>
            </p:cNvPr>
            <p:cNvSpPr/>
            <p:nvPr/>
          </p:nvSpPr>
          <p:spPr>
            <a:xfrm>
              <a:off x="4680108" y="3189306"/>
              <a:ext cx="47625" cy="9519"/>
            </a:xfrm>
            <a:custGeom>
              <a:avLst/>
              <a:gdLst>
                <a:gd name="connsiteX0" fmla="*/ 47625 w 47625"/>
                <a:gd name="connsiteY0" fmla="*/ 0 h 9519"/>
                <a:gd name="connsiteX1" fmla="*/ 0 w 47625"/>
                <a:gd name="connsiteY1" fmla="*/ 0 h 9519"/>
              </a:gdLst>
              <a:ahLst/>
              <a:cxnLst>
                <a:cxn ang="0">
                  <a:pos x="connsiteX0" y="connsiteY0"/>
                </a:cxn>
                <a:cxn ang="0">
                  <a:pos x="connsiteX1" y="connsiteY1"/>
                </a:cxn>
              </a:cxnLst>
              <a:rect l="l" t="t" r="r" b="b"/>
              <a:pathLst>
                <a:path w="47625" h="9519">
                  <a:moveTo>
                    <a:pt x="476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08" name="Freeform 2607">
              <a:extLst>
                <a:ext uri="{FF2B5EF4-FFF2-40B4-BE49-F238E27FC236}">
                  <a16:creationId xmlns:a16="http://schemas.microsoft.com/office/drawing/2014/main" id="{2CE9F005-AE64-454A-7F8A-27D791830027}"/>
                </a:ext>
              </a:extLst>
            </p:cNvPr>
            <p:cNvSpPr/>
            <p:nvPr/>
          </p:nvSpPr>
          <p:spPr>
            <a:xfrm>
              <a:off x="4670583" y="3151229"/>
              <a:ext cx="9525" cy="38076"/>
            </a:xfrm>
            <a:custGeom>
              <a:avLst/>
              <a:gdLst>
                <a:gd name="connsiteX0" fmla="*/ 9525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952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09" name="Freeform 2608">
              <a:extLst>
                <a:ext uri="{FF2B5EF4-FFF2-40B4-BE49-F238E27FC236}">
                  <a16:creationId xmlns:a16="http://schemas.microsoft.com/office/drawing/2014/main" id="{40DB53D4-C2C2-8A95-540F-394961FB78C2}"/>
                </a:ext>
              </a:extLst>
            </p:cNvPr>
            <p:cNvSpPr/>
            <p:nvPr/>
          </p:nvSpPr>
          <p:spPr>
            <a:xfrm>
              <a:off x="4670583" y="3132191"/>
              <a:ext cx="38100" cy="19038"/>
            </a:xfrm>
            <a:custGeom>
              <a:avLst/>
              <a:gdLst>
                <a:gd name="connsiteX0" fmla="*/ 0 w 38100"/>
                <a:gd name="connsiteY0" fmla="*/ 19038 h 19038"/>
                <a:gd name="connsiteX1" fmla="*/ 38100 w 38100"/>
                <a:gd name="connsiteY1" fmla="*/ 0 h 19038"/>
              </a:gdLst>
              <a:ahLst/>
              <a:cxnLst>
                <a:cxn ang="0">
                  <a:pos x="connsiteX0" y="connsiteY0"/>
                </a:cxn>
                <a:cxn ang="0">
                  <a:pos x="connsiteX1" y="connsiteY1"/>
                </a:cxn>
              </a:cxnLst>
              <a:rect l="l" t="t" r="r" b="b"/>
              <a:pathLst>
                <a:path w="38100" h="19038">
                  <a:moveTo>
                    <a:pt x="0" y="1903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10" name="Freeform 2609">
              <a:extLst>
                <a:ext uri="{FF2B5EF4-FFF2-40B4-BE49-F238E27FC236}">
                  <a16:creationId xmlns:a16="http://schemas.microsoft.com/office/drawing/2014/main" id="{6368AA5C-45B2-2B53-2822-6049C5566FAB}"/>
                </a:ext>
              </a:extLst>
            </p:cNvPr>
            <p:cNvSpPr/>
            <p:nvPr/>
          </p:nvSpPr>
          <p:spPr>
            <a:xfrm>
              <a:off x="4708683" y="3132191"/>
              <a:ext cx="28575" cy="47595"/>
            </a:xfrm>
            <a:custGeom>
              <a:avLst/>
              <a:gdLst>
                <a:gd name="connsiteX0" fmla="*/ 0 w 28575"/>
                <a:gd name="connsiteY0" fmla="*/ 0 h 47595"/>
                <a:gd name="connsiteX1" fmla="*/ 28575 w 28575"/>
                <a:gd name="connsiteY1" fmla="*/ 47596 h 47595"/>
              </a:gdLst>
              <a:ahLst/>
              <a:cxnLst>
                <a:cxn ang="0">
                  <a:pos x="connsiteX0" y="connsiteY0"/>
                </a:cxn>
                <a:cxn ang="0">
                  <a:pos x="connsiteX1" y="connsiteY1"/>
                </a:cxn>
              </a:cxnLst>
              <a:rect l="l" t="t" r="r" b="b"/>
              <a:pathLst>
                <a:path w="28575" h="47595">
                  <a:moveTo>
                    <a:pt x="0" y="0"/>
                  </a:moveTo>
                  <a:lnTo>
                    <a:pt x="28575"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11" name="Freeform 2610">
              <a:extLst>
                <a:ext uri="{FF2B5EF4-FFF2-40B4-BE49-F238E27FC236}">
                  <a16:creationId xmlns:a16="http://schemas.microsoft.com/office/drawing/2014/main" id="{59378966-6029-610F-EA0C-2FD249589A7F}"/>
                </a:ext>
              </a:extLst>
            </p:cNvPr>
            <p:cNvSpPr/>
            <p:nvPr/>
          </p:nvSpPr>
          <p:spPr>
            <a:xfrm>
              <a:off x="4727733" y="3179787"/>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12" name="Freeform 2611">
              <a:extLst>
                <a:ext uri="{FF2B5EF4-FFF2-40B4-BE49-F238E27FC236}">
                  <a16:creationId xmlns:a16="http://schemas.microsoft.com/office/drawing/2014/main" id="{A6C0D779-112E-3EE3-7B29-2595F3646D25}"/>
                </a:ext>
              </a:extLst>
            </p:cNvPr>
            <p:cNvSpPr/>
            <p:nvPr/>
          </p:nvSpPr>
          <p:spPr>
            <a:xfrm>
              <a:off x="5080158" y="2865654"/>
              <a:ext cx="285750" cy="437882"/>
            </a:xfrm>
            <a:custGeom>
              <a:avLst/>
              <a:gdLst>
                <a:gd name="connsiteX0" fmla="*/ 47625 w 285750"/>
                <a:gd name="connsiteY0" fmla="*/ 437883 h 437882"/>
                <a:gd name="connsiteX1" fmla="*/ 9525 w 285750"/>
                <a:gd name="connsiteY1" fmla="*/ 409325 h 437882"/>
                <a:gd name="connsiteX2" fmla="*/ 9525 w 285750"/>
                <a:gd name="connsiteY2" fmla="*/ 266537 h 437882"/>
                <a:gd name="connsiteX3" fmla="*/ 19050 w 285750"/>
                <a:gd name="connsiteY3" fmla="*/ 247499 h 437882"/>
                <a:gd name="connsiteX4" fmla="*/ 0 w 285750"/>
                <a:gd name="connsiteY4" fmla="*/ 237980 h 437882"/>
                <a:gd name="connsiteX5" fmla="*/ 9525 w 285750"/>
                <a:gd name="connsiteY5" fmla="*/ 209422 h 437882"/>
                <a:gd name="connsiteX6" fmla="*/ 0 w 285750"/>
                <a:gd name="connsiteY6" fmla="*/ 104711 h 437882"/>
                <a:gd name="connsiteX7" fmla="*/ 9525 w 285750"/>
                <a:gd name="connsiteY7" fmla="*/ 104711 h 437882"/>
                <a:gd name="connsiteX8" fmla="*/ 0 w 285750"/>
                <a:gd name="connsiteY8" fmla="*/ 95192 h 437882"/>
                <a:gd name="connsiteX9" fmla="*/ 47625 w 285750"/>
                <a:gd name="connsiteY9" fmla="*/ 19038 h 437882"/>
                <a:gd name="connsiteX10" fmla="*/ 104775 w 285750"/>
                <a:gd name="connsiteY10" fmla="*/ 38077 h 437882"/>
                <a:gd name="connsiteX11" fmla="*/ 247650 w 285750"/>
                <a:gd name="connsiteY11" fmla="*/ 0 h 437882"/>
                <a:gd name="connsiteX12" fmla="*/ 257175 w 285750"/>
                <a:gd name="connsiteY12" fmla="*/ 38077 h 437882"/>
                <a:gd name="connsiteX13" fmla="*/ 285750 w 285750"/>
                <a:gd name="connsiteY13" fmla="*/ 123750 h 437882"/>
                <a:gd name="connsiteX14" fmla="*/ 285750 w 285750"/>
                <a:gd name="connsiteY14" fmla="*/ 304614 h 437882"/>
                <a:gd name="connsiteX15" fmla="*/ 257175 w 285750"/>
                <a:gd name="connsiteY15" fmla="*/ 295095 h 437882"/>
                <a:gd name="connsiteX16" fmla="*/ 209550 w 285750"/>
                <a:gd name="connsiteY16" fmla="*/ 304614 h 437882"/>
                <a:gd name="connsiteX17" fmla="*/ 152400 w 285750"/>
                <a:gd name="connsiteY17" fmla="*/ 342691 h 437882"/>
                <a:gd name="connsiteX18" fmla="*/ 47625 w 285750"/>
                <a:gd name="connsiteY18" fmla="*/ 437883 h 437882"/>
                <a:gd name="connsiteX19" fmla="*/ 47625 w 285750"/>
                <a:gd name="connsiteY19" fmla="*/ 437883 h 437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85750" h="437882">
                  <a:moveTo>
                    <a:pt x="47625" y="437883"/>
                  </a:moveTo>
                  <a:lnTo>
                    <a:pt x="9525" y="409325"/>
                  </a:lnTo>
                  <a:lnTo>
                    <a:pt x="9525" y="266537"/>
                  </a:lnTo>
                  <a:lnTo>
                    <a:pt x="19050" y="247499"/>
                  </a:lnTo>
                  <a:lnTo>
                    <a:pt x="0" y="237980"/>
                  </a:lnTo>
                  <a:lnTo>
                    <a:pt x="9525" y="209422"/>
                  </a:lnTo>
                  <a:lnTo>
                    <a:pt x="0" y="104711"/>
                  </a:lnTo>
                  <a:lnTo>
                    <a:pt x="9525" y="104711"/>
                  </a:lnTo>
                  <a:lnTo>
                    <a:pt x="0" y="95192"/>
                  </a:lnTo>
                  <a:lnTo>
                    <a:pt x="47625" y="19038"/>
                  </a:lnTo>
                  <a:lnTo>
                    <a:pt x="104775" y="38077"/>
                  </a:lnTo>
                  <a:lnTo>
                    <a:pt x="247650" y="0"/>
                  </a:lnTo>
                  <a:lnTo>
                    <a:pt x="257175" y="38077"/>
                  </a:lnTo>
                  <a:lnTo>
                    <a:pt x="285750" y="123750"/>
                  </a:lnTo>
                  <a:lnTo>
                    <a:pt x="285750" y="304614"/>
                  </a:lnTo>
                  <a:lnTo>
                    <a:pt x="257175" y="295095"/>
                  </a:lnTo>
                  <a:lnTo>
                    <a:pt x="209550" y="304614"/>
                  </a:lnTo>
                  <a:lnTo>
                    <a:pt x="152400" y="342691"/>
                  </a:lnTo>
                  <a:lnTo>
                    <a:pt x="47625" y="437883"/>
                  </a:lnTo>
                  <a:lnTo>
                    <a:pt x="47625" y="437883"/>
                  </a:lnTo>
                  <a:close/>
                </a:path>
              </a:pathLst>
            </a:custGeom>
            <a:solidFill>
              <a:srgbClr val="CB187D"/>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13" name="Freeform 2612">
              <a:extLst>
                <a:ext uri="{FF2B5EF4-FFF2-40B4-BE49-F238E27FC236}">
                  <a16:creationId xmlns:a16="http://schemas.microsoft.com/office/drawing/2014/main" id="{EA7942E3-4092-0EE8-D403-44C2C0877697}"/>
                </a:ext>
              </a:extLst>
            </p:cNvPr>
            <p:cNvSpPr/>
            <p:nvPr/>
          </p:nvSpPr>
          <p:spPr>
            <a:xfrm>
              <a:off x="5089683" y="3274979"/>
              <a:ext cx="38100" cy="28557"/>
            </a:xfrm>
            <a:custGeom>
              <a:avLst/>
              <a:gdLst>
                <a:gd name="connsiteX0" fmla="*/ 38100 w 38100"/>
                <a:gd name="connsiteY0" fmla="*/ 28558 h 28557"/>
                <a:gd name="connsiteX1" fmla="*/ 0 w 38100"/>
                <a:gd name="connsiteY1" fmla="*/ 0 h 28557"/>
              </a:gdLst>
              <a:ahLst/>
              <a:cxnLst>
                <a:cxn ang="0">
                  <a:pos x="connsiteX0" y="connsiteY0"/>
                </a:cxn>
                <a:cxn ang="0">
                  <a:pos x="connsiteX1" y="connsiteY1"/>
                </a:cxn>
              </a:cxnLst>
              <a:rect l="l" t="t" r="r" b="b"/>
              <a:pathLst>
                <a:path w="38100" h="28557">
                  <a:moveTo>
                    <a:pt x="3810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14" name="Freeform 2613">
              <a:extLst>
                <a:ext uri="{FF2B5EF4-FFF2-40B4-BE49-F238E27FC236}">
                  <a16:creationId xmlns:a16="http://schemas.microsoft.com/office/drawing/2014/main" id="{2C8B4F1B-1FB8-8185-3E9E-4B610E1B487D}"/>
                </a:ext>
              </a:extLst>
            </p:cNvPr>
            <p:cNvSpPr/>
            <p:nvPr/>
          </p:nvSpPr>
          <p:spPr>
            <a:xfrm>
              <a:off x="5089683" y="3132191"/>
              <a:ext cx="9525" cy="142787"/>
            </a:xfrm>
            <a:custGeom>
              <a:avLst/>
              <a:gdLst>
                <a:gd name="connsiteX0" fmla="*/ 0 w 9525"/>
                <a:gd name="connsiteY0" fmla="*/ 142788 h 142787"/>
                <a:gd name="connsiteX1" fmla="*/ 0 w 9525"/>
                <a:gd name="connsiteY1" fmla="*/ 0 h 142787"/>
              </a:gdLst>
              <a:ahLst/>
              <a:cxnLst>
                <a:cxn ang="0">
                  <a:pos x="connsiteX0" y="connsiteY0"/>
                </a:cxn>
                <a:cxn ang="0">
                  <a:pos x="connsiteX1" y="connsiteY1"/>
                </a:cxn>
              </a:cxnLst>
              <a:rect l="l" t="t" r="r" b="b"/>
              <a:pathLst>
                <a:path w="9525" h="142787">
                  <a:moveTo>
                    <a:pt x="0" y="14278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15" name="Freeform 2614">
              <a:extLst>
                <a:ext uri="{FF2B5EF4-FFF2-40B4-BE49-F238E27FC236}">
                  <a16:creationId xmlns:a16="http://schemas.microsoft.com/office/drawing/2014/main" id="{ED852282-F3A9-E48C-3272-A596C138BC63}"/>
                </a:ext>
              </a:extLst>
            </p:cNvPr>
            <p:cNvSpPr/>
            <p:nvPr/>
          </p:nvSpPr>
          <p:spPr>
            <a:xfrm>
              <a:off x="5089683" y="3113153"/>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16" name="Freeform 2615">
              <a:extLst>
                <a:ext uri="{FF2B5EF4-FFF2-40B4-BE49-F238E27FC236}">
                  <a16:creationId xmlns:a16="http://schemas.microsoft.com/office/drawing/2014/main" id="{84008349-34BA-E064-632B-061E27EAD4C7}"/>
                </a:ext>
              </a:extLst>
            </p:cNvPr>
            <p:cNvSpPr/>
            <p:nvPr/>
          </p:nvSpPr>
          <p:spPr>
            <a:xfrm>
              <a:off x="5080158" y="3103633"/>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17" name="Freeform 2616">
              <a:extLst>
                <a:ext uri="{FF2B5EF4-FFF2-40B4-BE49-F238E27FC236}">
                  <a16:creationId xmlns:a16="http://schemas.microsoft.com/office/drawing/2014/main" id="{6AD29AF6-A7EA-F59B-CCBF-C96814DB4F46}"/>
                </a:ext>
              </a:extLst>
            </p:cNvPr>
            <p:cNvSpPr/>
            <p:nvPr/>
          </p:nvSpPr>
          <p:spPr>
            <a:xfrm>
              <a:off x="5080158" y="3075076"/>
              <a:ext cx="9525" cy="28557"/>
            </a:xfrm>
            <a:custGeom>
              <a:avLst/>
              <a:gdLst>
                <a:gd name="connsiteX0" fmla="*/ 0 w 9525"/>
                <a:gd name="connsiteY0" fmla="*/ 28558 h 28557"/>
                <a:gd name="connsiteX1" fmla="*/ 9525 w 9525"/>
                <a:gd name="connsiteY1" fmla="*/ 0 h 28557"/>
              </a:gdLst>
              <a:ahLst/>
              <a:cxnLst>
                <a:cxn ang="0">
                  <a:pos x="connsiteX0" y="connsiteY0"/>
                </a:cxn>
                <a:cxn ang="0">
                  <a:pos x="connsiteX1" y="connsiteY1"/>
                </a:cxn>
              </a:cxnLst>
              <a:rect l="l" t="t" r="r" b="b"/>
              <a:pathLst>
                <a:path w="9525" h="28557">
                  <a:moveTo>
                    <a:pt x="0" y="2855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18" name="Freeform 2617">
              <a:extLst>
                <a:ext uri="{FF2B5EF4-FFF2-40B4-BE49-F238E27FC236}">
                  <a16:creationId xmlns:a16="http://schemas.microsoft.com/office/drawing/2014/main" id="{91F6D1FD-02DE-4457-076D-3813865669CA}"/>
                </a:ext>
              </a:extLst>
            </p:cNvPr>
            <p:cNvSpPr/>
            <p:nvPr/>
          </p:nvSpPr>
          <p:spPr>
            <a:xfrm>
              <a:off x="5080158" y="2970365"/>
              <a:ext cx="9525" cy="104711"/>
            </a:xfrm>
            <a:custGeom>
              <a:avLst/>
              <a:gdLst>
                <a:gd name="connsiteX0" fmla="*/ 9525 w 9525"/>
                <a:gd name="connsiteY0" fmla="*/ 104711 h 104711"/>
                <a:gd name="connsiteX1" fmla="*/ 0 w 9525"/>
                <a:gd name="connsiteY1" fmla="*/ 0 h 104711"/>
              </a:gdLst>
              <a:ahLst/>
              <a:cxnLst>
                <a:cxn ang="0">
                  <a:pos x="connsiteX0" y="connsiteY0"/>
                </a:cxn>
                <a:cxn ang="0">
                  <a:pos x="connsiteX1" y="connsiteY1"/>
                </a:cxn>
              </a:cxnLst>
              <a:rect l="l" t="t" r="r" b="b"/>
              <a:pathLst>
                <a:path w="9525" h="104711">
                  <a:moveTo>
                    <a:pt x="9525"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19" name="Freeform 2618">
              <a:extLst>
                <a:ext uri="{FF2B5EF4-FFF2-40B4-BE49-F238E27FC236}">
                  <a16:creationId xmlns:a16="http://schemas.microsoft.com/office/drawing/2014/main" id="{165BD2A7-4363-B2CE-59FC-AD74737A8758}"/>
                </a:ext>
              </a:extLst>
            </p:cNvPr>
            <p:cNvSpPr/>
            <p:nvPr/>
          </p:nvSpPr>
          <p:spPr>
            <a:xfrm>
              <a:off x="5080158" y="2970365"/>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20" name="Freeform 2619">
              <a:extLst>
                <a:ext uri="{FF2B5EF4-FFF2-40B4-BE49-F238E27FC236}">
                  <a16:creationId xmlns:a16="http://schemas.microsoft.com/office/drawing/2014/main" id="{B64D4D1B-59C3-D231-4D56-AD9571F35091}"/>
                </a:ext>
              </a:extLst>
            </p:cNvPr>
            <p:cNvSpPr/>
            <p:nvPr/>
          </p:nvSpPr>
          <p:spPr>
            <a:xfrm>
              <a:off x="5080158" y="2960845"/>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21" name="Freeform 2620">
              <a:extLst>
                <a:ext uri="{FF2B5EF4-FFF2-40B4-BE49-F238E27FC236}">
                  <a16:creationId xmlns:a16="http://schemas.microsoft.com/office/drawing/2014/main" id="{27716D56-F1CE-39A1-2E58-42D2F1230846}"/>
                </a:ext>
              </a:extLst>
            </p:cNvPr>
            <p:cNvSpPr/>
            <p:nvPr/>
          </p:nvSpPr>
          <p:spPr>
            <a:xfrm>
              <a:off x="5080158" y="2884692"/>
              <a:ext cx="47625" cy="76153"/>
            </a:xfrm>
            <a:custGeom>
              <a:avLst/>
              <a:gdLst>
                <a:gd name="connsiteX0" fmla="*/ 0 w 47625"/>
                <a:gd name="connsiteY0" fmla="*/ 76154 h 76153"/>
                <a:gd name="connsiteX1" fmla="*/ 47625 w 47625"/>
                <a:gd name="connsiteY1" fmla="*/ 0 h 76153"/>
              </a:gdLst>
              <a:ahLst/>
              <a:cxnLst>
                <a:cxn ang="0">
                  <a:pos x="connsiteX0" y="connsiteY0"/>
                </a:cxn>
                <a:cxn ang="0">
                  <a:pos x="connsiteX1" y="connsiteY1"/>
                </a:cxn>
              </a:cxnLst>
              <a:rect l="l" t="t" r="r" b="b"/>
              <a:pathLst>
                <a:path w="47625" h="76153">
                  <a:moveTo>
                    <a:pt x="0" y="76154"/>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22" name="Freeform 2621">
              <a:extLst>
                <a:ext uri="{FF2B5EF4-FFF2-40B4-BE49-F238E27FC236}">
                  <a16:creationId xmlns:a16="http://schemas.microsoft.com/office/drawing/2014/main" id="{6D0AFF2D-1DE5-14E2-470A-A68DA23DEEC9}"/>
                </a:ext>
              </a:extLst>
            </p:cNvPr>
            <p:cNvSpPr/>
            <p:nvPr/>
          </p:nvSpPr>
          <p:spPr>
            <a:xfrm>
              <a:off x="5127783" y="2884692"/>
              <a:ext cx="57150" cy="19038"/>
            </a:xfrm>
            <a:custGeom>
              <a:avLst/>
              <a:gdLst>
                <a:gd name="connsiteX0" fmla="*/ 0 w 57150"/>
                <a:gd name="connsiteY0" fmla="*/ 0 h 19038"/>
                <a:gd name="connsiteX1" fmla="*/ 57150 w 57150"/>
                <a:gd name="connsiteY1" fmla="*/ 19038 h 19038"/>
              </a:gdLst>
              <a:ahLst/>
              <a:cxnLst>
                <a:cxn ang="0">
                  <a:pos x="connsiteX0" y="connsiteY0"/>
                </a:cxn>
                <a:cxn ang="0">
                  <a:pos x="connsiteX1" y="connsiteY1"/>
                </a:cxn>
              </a:cxnLst>
              <a:rect l="l" t="t" r="r" b="b"/>
              <a:pathLst>
                <a:path w="57150" h="19038">
                  <a:moveTo>
                    <a:pt x="0" y="0"/>
                  </a:moveTo>
                  <a:lnTo>
                    <a:pt x="571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23" name="Freeform 2622">
              <a:extLst>
                <a:ext uri="{FF2B5EF4-FFF2-40B4-BE49-F238E27FC236}">
                  <a16:creationId xmlns:a16="http://schemas.microsoft.com/office/drawing/2014/main" id="{6B94745D-AE97-CEAE-E3C8-8FEAEDCDEC19}"/>
                </a:ext>
              </a:extLst>
            </p:cNvPr>
            <p:cNvSpPr/>
            <p:nvPr/>
          </p:nvSpPr>
          <p:spPr>
            <a:xfrm>
              <a:off x="5184933" y="2865654"/>
              <a:ext cx="142875" cy="38076"/>
            </a:xfrm>
            <a:custGeom>
              <a:avLst/>
              <a:gdLst>
                <a:gd name="connsiteX0" fmla="*/ 0 w 142875"/>
                <a:gd name="connsiteY0" fmla="*/ 38077 h 38076"/>
                <a:gd name="connsiteX1" fmla="*/ 142875 w 142875"/>
                <a:gd name="connsiteY1" fmla="*/ 0 h 38076"/>
              </a:gdLst>
              <a:ahLst/>
              <a:cxnLst>
                <a:cxn ang="0">
                  <a:pos x="connsiteX0" y="connsiteY0"/>
                </a:cxn>
                <a:cxn ang="0">
                  <a:pos x="connsiteX1" y="connsiteY1"/>
                </a:cxn>
              </a:cxnLst>
              <a:rect l="l" t="t" r="r" b="b"/>
              <a:pathLst>
                <a:path w="142875" h="38076">
                  <a:moveTo>
                    <a:pt x="0" y="38077"/>
                  </a:moveTo>
                  <a:lnTo>
                    <a:pt x="1428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24" name="Freeform 2623">
              <a:extLst>
                <a:ext uri="{FF2B5EF4-FFF2-40B4-BE49-F238E27FC236}">
                  <a16:creationId xmlns:a16="http://schemas.microsoft.com/office/drawing/2014/main" id="{3D4B08CB-E616-C33C-BFE8-6E32BF2CF70B}"/>
                </a:ext>
              </a:extLst>
            </p:cNvPr>
            <p:cNvSpPr/>
            <p:nvPr/>
          </p:nvSpPr>
          <p:spPr>
            <a:xfrm>
              <a:off x="5327808" y="2865654"/>
              <a:ext cx="9525" cy="38076"/>
            </a:xfrm>
            <a:custGeom>
              <a:avLst/>
              <a:gdLst>
                <a:gd name="connsiteX0" fmla="*/ 0 w 9525"/>
                <a:gd name="connsiteY0" fmla="*/ 0 h 38076"/>
                <a:gd name="connsiteX1" fmla="*/ 9525 w 9525"/>
                <a:gd name="connsiteY1" fmla="*/ 38077 h 38076"/>
              </a:gdLst>
              <a:ahLst/>
              <a:cxnLst>
                <a:cxn ang="0">
                  <a:pos x="connsiteX0" y="connsiteY0"/>
                </a:cxn>
                <a:cxn ang="0">
                  <a:pos x="connsiteX1" y="connsiteY1"/>
                </a:cxn>
              </a:cxnLst>
              <a:rect l="l" t="t" r="r" b="b"/>
              <a:pathLst>
                <a:path w="9525" h="38076">
                  <a:moveTo>
                    <a:pt x="0" y="0"/>
                  </a:moveTo>
                  <a:lnTo>
                    <a:pt x="952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25" name="Freeform 2624">
              <a:extLst>
                <a:ext uri="{FF2B5EF4-FFF2-40B4-BE49-F238E27FC236}">
                  <a16:creationId xmlns:a16="http://schemas.microsoft.com/office/drawing/2014/main" id="{3E9772D0-DE8E-62F1-5FFE-DDA3F2620C95}"/>
                </a:ext>
              </a:extLst>
            </p:cNvPr>
            <p:cNvSpPr/>
            <p:nvPr/>
          </p:nvSpPr>
          <p:spPr>
            <a:xfrm>
              <a:off x="5337333" y="2903730"/>
              <a:ext cx="28575" cy="85672"/>
            </a:xfrm>
            <a:custGeom>
              <a:avLst/>
              <a:gdLst>
                <a:gd name="connsiteX0" fmla="*/ 0 w 28575"/>
                <a:gd name="connsiteY0" fmla="*/ 0 h 85672"/>
                <a:gd name="connsiteX1" fmla="*/ 28575 w 28575"/>
                <a:gd name="connsiteY1" fmla="*/ 85673 h 85672"/>
              </a:gdLst>
              <a:ahLst/>
              <a:cxnLst>
                <a:cxn ang="0">
                  <a:pos x="connsiteX0" y="connsiteY0"/>
                </a:cxn>
                <a:cxn ang="0">
                  <a:pos x="connsiteX1" y="connsiteY1"/>
                </a:cxn>
              </a:cxnLst>
              <a:rect l="l" t="t" r="r" b="b"/>
              <a:pathLst>
                <a:path w="28575" h="85672">
                  <a:moveTo>
                    <a:pt x="0" y="0"/>
                  </a:moveTo>
                  <a:lnTo>
                    <a:pt x="28575" y="8567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26" name="Freeform 2625">
              <a:extLst>
                <a:ext uri="{FF2B5EF4-FFF2-40B4-BE49-F238E27FC236}">
                  <a16:creationId xmlns:a16="http://schemas.microsoft.com/office/drawing/2014/main" id="{70462C19-15E6-3A0A-1546-80C5B28286D0}"/>
                </a:ext>
              </a:extLst>
            </p:cNvPr>
            <p:cNvSpPr/>
            <p:nvPr/>
          </p:nvSpPr>
          <p:spPr>
            <a:xfrm>
              <a:off x="5365908" y="2989403"/>
              <a:ext cx="9525" cy="180864"/>
            </a:xfrm>
            <a:custGeom>
              <a:avLst/>
              <a:gdLst>
                <a:gd name="connsiteX0" fmla="*/ 0 w 9525"/>
                <a:gd name="connsiteY0" fmla="*/ 0 h 180864"/>
                <a:gd name="connsiteX1" fmla="*/ 0 w 9525"/>
                <a:gd name="connsiteY1" fmla="*/ 180865 h 180864"/>
              </a:gdLst>
              <a:ahLst/>
              <a:cxnLst>
                <a:cxn ang="0">
                  <a:pos x="connsiteX0" y="connsiteY0"/>
                </a:cxn>
                <a:cxn ang="0">
                  <a:pos x="connsiteX1" y="connsiteY1"/>
                </a:cxn>
              </a:cxnLst>
              <a:rect l="l" t="t" r="r" b="b"/>
              <a:pathLst>
                <a:path w="9525" h="180864">
                  <a:moveTo>
                    <a:pt x="0" y="0"/>
                  </a:moveTo>
                  <a:lnTo>
                    <a:pt x="0" y="18086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27" name="Freeform 2626">
              <a:extLst>
                <a:ext uri="{FF2B5EF4-FFF2-40B4-BE49-F238E27FC236}">
                  <a16:creationId xmlns:a16="http://schemas.microsoft.com/office/drawing/2014/main" id="{1D61C69C-8139-6491-EF80-0CCF53B4E140}"/>
                </a:ext>
              </a:extLst>
            </p:cNvPr>
            <p:cNvSpPr/>
            <p:nvPr/>
          </p:nvSpPr>
          <p:spPr>
            <a:xfrm>
              <a:off x="5337333" y="3160749"/>
              <a:ext cx="28575" cy="9519"/>
            </a:xfrm>
            <a:custGeom>
              <a:avLst/>
              <a:gdLst>
                <a:gd name="connsiteX0" fmla="*/ 28575 w 28575"/>
                <a:gd name="connsiteY0" fmla="*/ 9519 h 9519"/>
                <a:gd name="connsiteX1" fmla="*/ 0 w 28575"/>
                <a:gd name="connsiteY1" fmla="*/ 0 h 9519"/>
              </a:gdLst>
              <a:ahLst/>
              <a:cxnLst>
                <a:cxn ang="0">
                  <a:pos x="connsiteX0" y="connsiteY0"/>
                </a:cxn>
                <a:cxn ang="0">
                  <a:pos x="connsiteX1" y="connsiteY1"/>
                </a:cxn>
              </a:cxnLst>
              <a:rect l="l" t="t" r="r" b="b"/>
              <a:pathLst>
                <a:path w="28575" h="9519">
                  <a:moveTo>
                    <a:pt x="285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28" name="Freeform 2627">
              <a:extLst>
                <a:ext uri="{FF2B5EF4-FFF2-40B4-BE49-F238E27FC236}">
                  <a16:creationId xmlns:a16="http://schemas.microsoft.com/office/drawing/2014/main" id="{9C6C9BB9-EFDB-BC00-820E-D51406F905E7}"/>
                </a:ext>
              </a:extLst>
            </p:cNvPr>
            <p:cNvSpPr/>
            <p:nvPr/>
          </p:nvSpPr>
          <p:spPr>
            <a:xfrm>
              <a:off x="5289708" y="3160749"/>
              <a:ext cx="47625" cy="9519"/>
            </a:xfrm>
            <a:custGeom>
              <a:avLst/>
              <a:gdLst>
                <a:gd name="connsiteX0" fmla="*/ 47625 w 47625"/>
                <a:gd name="connsiteY0" fmla="*/ 0 h 9519"/>
                <a:gd name="connsiteX1" fmla="*/ 0 w 47625"/>
                <a:gd name="connsiteY1" fmla="*/ 9519 h 9519"/>
              </a:gdLst>
              <a:ahLst/>
              <a:cxnLst>
                <a:cxn ang="0">
                  <a:pos x="connsiteX0" y="connsiteY0"/>
                </a:cxn>
                <a:cxn ang="0">
                  <a:pos x="connsiteX1" y="connsiteY1"/>
                </a:cxn>
              </a:cxnLst>
              <a:rect l="l" t="t" r="r" b="b"/>
              <a:pathLst>
                <a:path w="47625" h="9519">
                  <a:moveTo>
                    <a:pt x="476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29" name="Freeform 2628">
              <a:extLst>
                <a:ext uri="{FF2B5EF4-FFF2-40B4-BE49-F238E27FC236}">
                  <a16:creationId xmlns:a16="http://schemas.microsoft.com/office/drawing/2014/main" id="{C10BCD95-B95F-0ECC-7F29-C973E1802BD3}"/>
                </a:ext>
              </a:extLst>
            </p:cNvPr>
            <p:cNvSpPr/>
            <p:nvPr/>
          </p:nvSpPr>
          <p:spPr>
            <a:xfrm>
              <a:off x="5232558" y="3170268"/>
              <a:ext cx="57150" cy="38076"/>
            </a:xfrm>
            <a:custGeom>
              <a:avLst/>
              <a:gdLst>
                <a:gd name="connsiteX0" fmla="*/ 57150 w 57150"/>
                <a:gd name="connsiteY0" fmla="*/ 0 h 38076"/>
                <a:gd name="connsiteX1" fmla="*/ 0 w 57150"/>
                <a:gd name="connsiteY1" fmla="*/ 38077 h 38076"/>
              </a:gdLst>
              <a:ahLst/>
              <a:cxnLst>
                <a:cxn ang="0">
                  <a:pos x="connsiteX0" y="connsiteY0"/>
                </a:cxn>
                <a:cxn ang="0">
                  <a:pos x="connsiteX1" y="connsiteY1"/>
                </a:cxn>
              </a:cxnLst>
              <a:rect l="l" t="t" r="r" b="b"/>
              <a:pathLst>
                <a:path w="57150" h="38076">
                  <a:moveTo>
                    <a:pt x="5715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30" name="Freeform 2629">
              <a:extLst>
                <a:ext uri="{FF2B5EF4-FFF2-40B4-BE49-F238E27FC236}">
                  <a16:creationId xmlns:a16="http://schemas.microsoft.com/office/drawing/2014/main" id="{EE43F99B-88CE-D944-C90C-D66F3DAD7EC0}"/>
                </a:ext>
              </a:extLst>
            </p:cNvPr>
            <p:cNvSpPr/>
            <p:nvPr/>
          </p:nvSpPr>
          <p:spPr>
            <a:xfrm>
              <a:off x="5127783" y="3208345"/>
              <a:ext cx="104775" cy="95191"/>
            </a:xfrm>
            <a:custGeom>
              <a:avLst/>
              <a:gdLst>
                <a:gd name="connsiteX0" fmla="*/ 104775 w 104775"/>
                <a:gd name="connsiteY0" fmla="*/ 0 h 95191"/>
                <a:gd name="connsiteX1" fmla="*/ 0 w 104775"/>
                <a:gd name="connsiteY1" fmla="*/ 95192 h 95191"/>
              </a:gdLst>
              <a:ahLst/>
              <a:cxnLst>
                <a:cxn ang="0">
                  <a:pos x="connsiteX0" y="connsiteY0"/>
                </a:cxn>
                <a:cxn ang="0">
                  <a:pos x="connsiteX1" y="connsiteY1"/>
                </a:cxn>
              </a:cxnLst>
              <a:rect l="l" t="t" r="r" b="b"/>
              <a:pathLst>
                <a:path w="104775" h="95191">
                  <a:moveTo>
                    <a:pt x="104775" y="0"/>
                  </a:moveTo>
                  <a:lnTo>
                    <a:pt x="0" y="9519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31" name="Freeform 2630">
              <a:extLst>
                <a:ext uri="{FF2B5EF4-FFF2-40B4-BE49-F238E27FC236}">
                  <a16:creationId xmlns:a16="http://schemas.microsoft.com/office/drawing/2014/main" id="{F0BB8AF2-2CD7-DFBB-D2F2-5D81E18579F5}"/>
                </a:ext>
              </a:extLst>
            </p:cNvPr>
            <p:cNvSpPr/>
            <p:nvPr/>
          </p:nvSpPr>
          <p:spPr>
            <a:xfrm>
              <a:off x="5184933" y="4236418"/>
              <a:ext cx="819150" cy="494998"/>
            </a:xfrm>
            <a:custGeom>
              <a:avLst/>
              <a:gdLst>
                <a:gd name="connsiteX0" fmla="*/ 819150 w 819150"/>
                <a:gd name="connsiteY0" fmla="*/ 494998 h 494998"/>
                <a:gd name="connsiteX1" fmla="*/ 800100 w 819150"/>
                <a:gd name="connsiteY1" fmla="*/ 494998 h 494998"/>
                <a:gd name="connsiteX2" fmla="*/ 762000 w 819150"/>
                <a:gd name="connsiteY2" fmla="*/ 466441 h 494998"/>
                <a:gd name="connsiteX3" fmla="*/ 685800 w 819150"/>
                <a:gd name="connsiteY3" fmla="*/ 437883 h 494998"/>
                <a:gd name="connsiteX4" fmla="*/ 552450 w 819150"/>
                <a:gd name="connsiteY4" fmla="*/ 371249 h 494998"/>
                <a:gd name="connsiteX5" fmla="*/ 533400 w 819150"/>
                <a:gd name="connsiteY5" fmla="*/ 390287 h 494998"/>
                <a:gd name="connsiteX6" fmla="*/ 495300 w 819150"/>
                <a:gd name="connsiteY6" fmla="*/ 428364 h 494998"/>
                <a:gd name="connsiteX7" fmla="*/ 447675 w 819150"/>
                <a:gd name="connsiteY7" fmla="*/ 428364 h 494998"/>
                <a:gd name="connsiteX8" fmla="*/ 466725 w 819150"/>
                <a:gd name="connsiteY8" fmla="*/ 466441 h 494998"/>
                <a:gd name="connsiteX9" fmla="*/ 457200 w 819150"/>
                <a:gd name="connsiteY9" fmla="*/ 485479 h 494998"/>
                <a:gd name="connsiteX10" fmla="*/ 400050 w 819150"/>
                <a:gd name="connsiteY10" fmla="*/ 447402 h 494998"/>
                <a:gd name="connsiteX11" fmla="*/ 314325 w 819150"/>
                <a:gd name="connsiteY11" fmla="*/ 456921 h 494998"/>
                <a:gd name="connsiteX12" fmla="*/ 304800 w 819150"/>
                <a:gd name="connsiteY12" fmla="*/ 447402 h 494998"/>
                <a:gd name="connsiteX13" fmla="*/ 304800 w 819150"/>
                <a:gd name="connsiteY13" fmla="*/ 361729 h 494998"/>
                <a:gd name="connsiteX14" fmla="*/ 266700 w 819150"/>
                <a:gd name="connsiteY14" fmla="*/ 342691 h 494998"/>
                <a:gd name="connsiteX15" fmla="*/ 257175 w 819150"/>
                <a:gd name="connsiteY15" fmla="*/ 352210 h 494998"/>
                <a:gd name="connsiteX16" fmla="*/ 200025 w 819150"/>
                <a:gd name="connsiteY16" fmla="*/ 304614 h 494998"/>
                <a:gd name="connsiteX17" fmla="*/ 209550 w 819150"/>
                <a:gd name="connsiteY17" fmla="*/ 237980 h 494998"/>
                <a:gd name="connsiteX18" fmla="*/ 200025 w 819150"/>
                <a:gd name="connsiteY18" fmla="*/ 199903 h 494998"/>
                <a:gd name="connsiteX19" fmla="*/ 152400 w 819150"/>
                <a:gd name="connsiteY19" fmla="*/ 180865 h 494998"/>
                <a:gd name="connsiteX20" fmla="*/ 76200 w 819150"/>
                <a:gd name="connsiteY20" fmla="*/ 85673 h 494998"/>
                <a:gd name="connsiteX21" fmla="*/ 28575 w 819150"/>
                <a:gd name="connsiteY21" fmla="*/ 76154 h 494998"/>
                <a:gd name="connsiteX22" fmla="*/ 0 w 819150"/>
                <a:gd name="connsiteY22" fmla="*/ 0 h 494998"/>
                <a:gd name="connsiteX23" fmla="*/ 495300 w 819150"/>
                <a:gd name="connsiteY23" fmla="*/ 0 h 494998"/>
                <a:gd name="connsiteX24" fmla="*/ 504825 w 819150"/>
                <a:gd name="connsiteY24" fmla="*/ 9519 h 494998"/>
                <a:gd name="connsiteX25" fmla="*/ 504825 w 819150"/>
                <a:gd name="connsiteY25" fmla="*/ 104711 h 494998"/>
                <a:gd name="connsiteX26" fmla="*/ 552450 w 819150"/>
                <a:gd name="connsiteY26" fmla="*/ 104711 h 494998"/>
                <a:gd name="connsiteX27" fmla="*/ 552450 w 819150"/>
                <a:gd name="connsiteY27" fmla="*/ 152307 h 494998"/>
                <a:gd name="connsiteX28" fmla="*/ 590550 w 819150"/>
                <a:gd name="connsiteY28" fmla="*/ 171346 h 494998"/>
                <a:gd name="connsiteX29" fmla="*/ 590550 w 819150"/>
                <a:gd name="connsiteY29" fmla="*/ 199903 h 494998"/>
                <a:gd name="connsiteX30" fmla="*/ 647700 w 819150"/>
                <a:gd name="connsiteY30" fmla="*/ 199903 h 494998"/>
                <a:gd name="connsiteX31" fmla="*/ 647700 w 819150"/>
                <a:gd name="connsiteY31" fmla="*/ 247499 h 494998"/>
                <a:gd name="connsiteX32" fmla="*/ 676275 w 819150"/>
                <a:gd name="connsiteY32" fmla="*/ 247499 h 494998"/>
                <a:gd name="connsiteX33" fmla="*/ 676275 w 819150"/>
                <a:gd name="connsiteY33" fmla="*/ 295095 h 494998"/>
                <a:gd name="connsiteX34" fmla="*/ 742950 w 819150"/>
                <a:gd name="connsiteY34" fmla="*/ 295095 h 494998"/>
                <a:gd name="connsiteX35" fmla="*/ 742950 w 819150"/>
                <a:gd name="connsiteY35" fmla="*/ 342691 h 494998"/>
                <a:gd name="connsiteX36" fmla="*/ 790575 w 819150"/>
                <a:gd name="connsiteY36" fmla="*/ 342691 h 494998"/>
                <a:gd name="connsiteX37" fmla="*/ 781050 w 819150"/>
                <a:gd name="connsiteY37" fmla="*/ 390287 h 494998"/>
                <a:gd name="connsiteX38" fmla="*/ 819150 w 819150"/>
                <a:gd name="connsiteY38" fmla="*/ 390287 h 494998"/>
                <a:gd name="connsiteX39" fmla="*/ 819150 w 819150"/>
                <a:gd name="connsiteY39" fmla="*/ 494998 h 494998"/>
                <a:gd name="connsiteX40" fmla="*/ 819150 w 819150"/>
                <a:gd name="connsiteY40" fmla="*/ 494998 h 494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819150" h="494998">
                  <a:moveTo>
                    <a:pt x="819150" y="494998"/>
                  </a:moveTo>
                  <a:lnTo>
                    <a:pt x="800100" y="494998"/>
                  </a:lnTo>
                  <a:lnTo>
                    <a:pt x="762000" y="466441"/>
                  </a:lnTo>
                  <a:lnTo>
                    <a:pt x="685800" y="437883"/>
                  </a:lnTo>
                  <a:lnTo>
                    <a:pt x="552450" y="371249"/>
                  </a:lnTo>
                  <a:lnTo>
                    <a:pt x="533400" y="390287"/>
                  </a:lnTo>
                  <a:lnTo>
                    <a:pt x="495300" y="428364"/>
                  </a:lnTo>
                  <a:lnTo>
                    <a:pt x="447675" y="428364"/>
                  </a:lnTo>
                  <a:lnTo>
                    <a:pt x="466725" y="466441"/>
                  </a:lnTo>
                  <a:lnTo>
                    <a:pt x="457200" y="485479"/>
                  </a:lnTo>
                  <a:lnTo>
                    <a:pt x="400050" y="447402"/>
                  </a:lnTo>
                  <a:lnTo>
                    <a:pt x="314325" y="456921"/>
                  </a:lnTo>
                  <a:lnTo>
                    <a:pt x="304800" y="447402"/>
                  </a:lnTo>
                  <a:lnTo>
                    <a:pt x="304800" y="361729"/>
                  </a:lnTo>
                  <a:lnTo>
                    <a:pt x="266700" y="342691"/>
                  </a:lnTo>
                  <a:lnTo>
                    <a:pt x="257175" y="352210"/>
                  </a:lnTo>
                  <a:lnTo>
                    <a:pt x="200025" y="304614"/>
                  </a:lnTo>
                  <a:lnTo>
                    <a:pt x="209550" y="237980"/>
                  </a:lnTo>
                  <a:lnTo>
                    <a:pt x="200025" y="199903"/>
                  </a:lnTo>
                  <a:lnTo>
                    <a:pt x="152400" y="180865"/>
                  </a:lnTo>
                  <a:lnTo>
                    <a:pt x="76200" y="85673"/>
                  </a:lnTo>
                  <a:lnTo>
                    <a:pt x="28575" y="76154"/>
                  </a:lnTo>
                  <a:lnTo>
                    <a:pt x="0" y="0"/>
                  </a:lnTo>
                  <a:lnTo>
                    <a:pt x="495300" y="0"/>
                  </a:lnTo>
                  <a:lnTo>
                    <a:pt x="504825" y="9519"/>
                  </a:lnTo>
                  <a:lnTo>
                    <a:pt x="504825" y="104711"/>
                  </a:lnTo>
                  <a:lnTo>
                    <a:pt x="552450" y="104711"/>
                  </a:lnTo>
                  <a:lnTo>
                    <a:pt x="552450" y="152307"/>
                  </a:lnTo>
                  <a:lnTo>
                    <a:pt x="590550" y="171346"/>
                  </a:lnTo>
                  <a:lnTo>
                    <a:pt x="590550" y="199903"/>
                  </a:lnTo>
                  <a:lnTo>
                    <a:pt x="647700" y="199903"/>
                  </a:lnTo>
                  <a:lnTo>
                    <a:pt x="647700" y="247499"/>
                  </a:lnTo>
                  <a:lnTo>
                    <a:pt x="676275" y="247499"/>
                  </a:lnTo>
                  <a:lnTo>
                    <a:pt x="676275" y="295095"/>
                  </a:lnTo>
                  <a:lnTo>
                    <a:pt x="742950" y="295095"/>
                  </a:lnTo>
                  <a:lnTo>
                    <a:pt x="742950" y="342691"/>
                  </a:lnTo>
                  <a:lnTo>
                    <a:pt x="790575" y="342691"/>
                  </a:lnTo>
                  <a:lnTo>
                    <a:pt x="781050" y="390287"/>
                  </a:lnTo>
                  <a:lnTo>
                    <a:pt x="819150" y="390287"/>
                  </a:lnTo>
                  <a:lnTo>
                    <a:pt x="819150" y="494998"/>
                  </a:lnTo>
                  <a:lnTo>
                    <a:pt x="819150" y="494998"/>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32" name="Freeform 2631">
              <a:extLst>
                <a:ext uri="{FF2B5EF4-FFF2-40B4-BE49-F238E27FC236}">
                  <a16:creationId xmlns:a16="http://schemas.microsoft.com/office/drawing/2014/main" id="{D818DB76-1976-6327-2FF1-BD4A023D8DEB}"/>
                </a:ext>
              </a:extLst>
            </p:cNvPr>
            <p:cNvSpPr/>
            <p:nvPr/>
          </p:nvSpPr>
          <p:spPr>
            <a:xfrm>
              <a:off x="5985033" y="4731416"/>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33" name="Freeform 2632">
              <a:extLst>
                <a:ext uri="{FF2B5EF4-FFF2-40B4-BE49-F238E27FC236}">
                  <a16:creationId xmlns:a16="http://schemas.microsoft.com/office/drawing/2014/main" id="{00CD4194-CBBF-C2E4-1484-221410A3702E}"/>
                </a:ext>
              </a:extLst>
            </p:cNvPr>
            <p:cNvSpPr/>
            <p:nvPr/>
          </p:nvSpPr>
          <p:spPr>
            <a:xfrm>
              <a:off x="5946933" y="4702858"/>
              <a:ext cx="38100" cy="28557"/>
            </a:xfrm>
            <a:custGeom>
              <a:avLst/>
              <a:gdLst>
                <a:gd name="connsiteX0" fmla="*/ 38100 w 38100"/>
                <a:gd name="connsiteY0" fmla="*/ 28558 h 28557"/>
                <a:gd name="connsiteX1" fmla="*/ 0 w 38100"/>
                <a:gd name="connsiteY1" fmla="*/ 0 h 28557"/>
              </a:gdLst>
              <a:ahLst/>
              <a:cxnLst>
                <a:cxn ang="0">
                  <a:pos x="connsiteX0" y="connsiteY0"/>
                </a:cxn>
                <a:cxn ang="0">
                  <a:pos x="connsiteX1" y="connsiteY1"/>
                </a:cxn>
              </a:cxnLst>
              <a:rect l="l" t="t" r="r" b="b"/>
              <a:pathLst>
                <a:path w="38100" h="28557">
                  <a:moveTo>
                    <a:pt x="3810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34" name="Freeform 2633">
              <a:extLst>
                <a:ext uri="{FF2B5EF4-FFF2-40B4-BE49-F238E27FC236}">
                  <a16:creationId xmlns:a16="http://schemas.microsoft.com/office/drawing/2014/main" id="{8E338966-C88D-3843-D7FF-D9EED278EA52}"/>
                </a:ext>
              </a:extLst>
            </p:cNvPr>
            <p:cNvSpPr/>
            <p:nvPr/>
          </p:nvSpPr>
          <p:spPr>
            <a:xfrm>
              <a:off x="5870733" y="4674301"/>
              <a:ext cx="76200" cy="28557"/>
            </a:xfrm>
            <a:custGeom>
              <a:avLst/>
              <a:gdLst>
                <a:gd name="connsiteX0" fmla="*/ 76200 w 76200"/>
                <a:gd name="connsiteY0" fmla="*/ 28558 h 28557"/>
                <a:gd name="connsiteX1" fmla="*/ 0 w 76200"/>
                <a:gd name="connsiteY1" fmla="*/ 0 h 28557"/>
              </a:gdLst>
              <a:ahLst/>
              <a:cxnLst>
                <a:cxn ang="0">
                  <a:pos x="connsiteX0" y="connsiteY0"/>
                </a:cxn>
                <a:cxn ang="0">
                  <a:pos x="connsiteX1" y="connsiteY1"/>
                </a:cxn>
              </a:cxnLst>
              <a:rect l="l" t="t" r="r" b="b"/>
              <a:pathLst>
                <a:path w="76200" h="28557">
                  <a:moveTo>
                    <a:pt x="7620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35" name="Freeform 2634">
              <a:extLst>
                <a:ext uri="{FF2B5EF4-FFF2-40B4-BE49-F238E27FC236}">
                  <a16:creationId xmlns:a16="http://schemas.microsoft.com/office/drawing/2014/main" id="{89D8C5F7-DBFE-A77E-6BF5-6BA9EEDEC5FD}"/>
                </a:ext>
              </a:extLst>
            </p:cNvPr>
            <p:cNvSpPr/>
            <p:nvPr/>
          </p:nvSpPr>
          <p:spPr>
            <a:xfrm>
              <a:off x="5737383" y="4607666"/>
              <a:ext cx="133350" cy="66634"/>
            </a:xfrm>
            <a:custGeom>
              <a:avLst/>
              <a:gdLst>
                <a:gd name="connsiteX0" fmla="*/ 133350 w 133350"/>
                <a:gd name="connsiteY0" fmla="*/ 66634 h 66634"/>
                <a:gd name="connsiteX1" fmla="*/ 0 w 133350"/>
                <a:gd name="connsiteY1" fmla="*/ 0 h 66634"/>
              </a:gdLst>
              <a:ahLst/>
              <a:cxnLst>
                <a:cxn ang="0">
                  <a:pos x="connsiteX0" y="connsiteY0"/>
                </a:cxn>
                <a:cxn ang="0">
                  <a:pos x="connsiteX1" y="connsiteY1"/>
                </a:cxn>
              </a:cxnLst>
              <a:rect l="l" t="t" r="r" b="b"/>
              <a:pathLst>
                <a:path w="133350" h="66634">
                  <a:moveTo>
                    <a:pt x="133350"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36" name="Freeform 2635">
              <a:extLst>
                <a:ext uri="{FF2B5EF4-FFF2-40B4-BE49-F238E27FC236}">
                  <a16:creationId xmlns:a16="http://schemas.microsoft.com/office/drawing/2014/main" id="{687A1562-A45C-2922-118D-FE7BA163D152}"/>
                </a:ext>
              </a:extLst>
            </p:cNvPr>
            <p:cNvSpPr/>
            <p:nvPr/>
          </p:nvSpPr>
          <p:spPr>
            <a:xfrm>
              <a:off x="5718333" y="4607666"/>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37" name="Freeform 2636">
              <a:extLst>
                <a:ext uri="{FF2B5EF4-FFF2-40B4-BE49-F238E27FC236}">
                  <a16:creationId xmlns:a16="http://schemas.microsoft.com/office/drawing/2014/main" id="{58D0297C-A083-EFE9-6EFA-5210993AE9FF}"/>
                </a:ext>
              </a:extLst>
            </p:cNvPr>
            <p:cNvSpPr/>
            <p:nvPr/>
          </p:nvSpPr>
          <p:spPr>
            <a:xfrm>
              <a:off x="5680233" y="4626705"/>
              <a:ext cx="38100" cy="38076"/>
            </a:xfrm>
            <a:custGeom>
              <a:avLst/>
              <a:gdLst>
                <a:gd name="connsiteX0" fmla="*/ 38100 w 38100"/>
                <a:gd name="connsiteY0" fmla="*/ 0 h 38076"/>
                <a:gd name="connsiteX1" fmla="*/ 0 w 38100"/>
                <a:gd name="connsiteY1" fmla="*/ 38077 h 38076"/>
              </a:gdLst>
              <a:ahLst/>
              <a:cxnLst>
                <a:cxn ang="0">
                  <a:pos x="connsiteX0" y="connsiteY0"/>
                </a:cxn>
                <a:cxn ang="0">
                  <a:pos x="connsiteX1" y="connsiteY1"/>
                </a:cxn>
              </a:cxnLst>
              <a:rect l="l" t="t" r="r" b="b"/>
              <a:pathLst>
                <a:path w="38100" h="38076">
                  <a:moveTo>
                    <a:pt x="3810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38" name="Freeform 2637">
              <a:extLst>
                <a:ext uri="{FF2B5EF4-FFF2-40B4-BE49-F238E27FC236}">
                  <a16:creationId xmlns:a16="http://schemas.microsoft.com/office/drawing/2014/main" id="{B3412AAB-003F-974B-6B9E-211C03537BD4}"/>
                </a:ext>
              </a:extLst>
            </p:cNvPr>
            <p:cNvSpPr/>
            <p:nvPr/>
          </p:nvSpPr>
          <p:spPr>
            <a:xfrm>
              <a:off x="5632608" y="4664781"/>
              <a:ext cx="47625" cy="9519"/>
            </a:xfrm>
            <a:custGeom>
              <a:avLst/>
              <a:gdLst>
                <a:gd name="connsiteX0" fmla="*/ 47625 w 47625"/>
                <a:gd name="connsiteY0" fmla="*/ 0 h 9519"/>
                <a:gd name="connsiteX1" fmla="*/ 0 w 47625"/>
                <a:gd name="connsiteY1" fmla="*/ 0 h 9519"/>
              </a:gdLst>
              <a:ahLst/>
              <a:cxnLst>
                <a:cxn ang="0">
                  <a:pos x="connsiteX0" y="connsiteY0"/>
                </a:cxn>
                <a:cxn ang="0">
                  <a:pos x="connsiteX1" y="connsiteY1"/>
                </a:cxn>
              </a:cxnLst>
              <a:rect l="l" t="t" r="r" b="b"/>
              <a:pathLst>
                <a:path w="47625" h="9519">
                  <a:moveTo>
                    <a:pt x="476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39" name="Freeform 2638">
              <a:extLst>
                <a:ext uri="{FF2B5EF4-FFF2-40B4-BE49-F238E27FC236}">
                  <a16:creationId xmlns:a16="http://schemas.microsoft.com/office/drawing/2014/main" id="{C8904391-0BF0-A921-01F2-88074D30253E}"/>
                </a:ext>
              </a:extLst>
            </p:cNvPr>
            <p:cNvSpPr/>
            <p:nvPr/>
          </p:nvSpPr>
          <p:spPr>
            <a:xfrm>
              <a:off x="5632608" y="4664781"/>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40" name="Freeform 2639">
              <a:extLst>
                <a:ext uri="{FF2B5EF4-FFF2-40B4-BE49-F238E27FC236}">
                  <a16:creationId xmlns:a16="http://schemas.microsoft.com/office/drawing/2014/main" id="{23A6BA70-C108-267F-1E11-D975E8283F86}"/>
                </a:ext>
              </a:extLst>
            </p:cNvPr>
            <p:cNvSpPr/>
            <p:nvPr/>
          </p:nvSpPr>
          <p:spPr>
            <a:xfrm>
              <a:off x="5642133" y="4702858"/>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41" name="Freeform 2640">
              <a:extLst>
                <a:ext uri="{FF2B5EF4-FFF2-40B4-BE49-F238E27FC236}">
                  <a16:creationId xmlns:a16="http://schemas.microsoft.com/office/drawing/2014/main" id="{6C503108-07C5-0B2E-676D-01851967CA03}"/>
                </a:ext>
              </a:extLst>
            </p:cNvPr>
            <p:cNvSpPr/>
            <p:nvPr/>
          </p:nvSpPr>
          <p:spPr>
            <a:xfrm>
              <a:off x="5584983" y="4683820"/>
              <a:ext cx="57150" cy="38076"/>
            </a:xfrm>
            <a:custGeom>
              <a:avLst/>
              <a:gdLst>
                <a:gd name="connsiteX0" fmla="*/ 57150 w 57150"/>
                <a:gd name="connsiteY0" fmla="*/ 38077 h 38076"/>
                <a:gd name="connsiteX1" fmla="*/ 0 w 57150"/>
                <a:gd name="connsiteY1" fmla="*/ 0 h 38076"/>
              </a:gdLst>
              <a:ahLst/>
              <a:cxnLst>
                <a:cxn ang="0">
                  <a:pos x="connsiteX0" y="connsiteY0"/>
                </a:cxn>
                <a:cxn ang="0">
                  <a:pos x="connsiteX1" y="connsiteY1"/>
                </a:cxn>
              </a:cxnLst>
              <a:rect l="l" t="t" r="r" b="b"/>
              <a:pathLst>
                <a:path w="57150" h="38076">
                  <a:moveTo>
                    <a:pt x="571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42" name="Freeform 2641">
              <a:extLst>
                <a:ext uri="{FF2B5EF4-FFF2-40B4-BE49-F238E27FC236}">
                  <a16:creationId xmlns:a16="http://schemas.microsoft.com/office/drawing/2014/main" id="{EC40A4B0-1B9A-E518-143D-0FFC2DF0EE15}"/>
                </a:ext>
              </a:extLst>
            </p:cNvPr>
            <p:cNvSpPr/>
            <p:nvPr/>
          </p:nvSpPr>
          <p:spPr>
            <a:xfrm>
              <a:off x="5499258" y="4683820"/>
              <a:ext cx="85725" cy="9519"/>
            </a:xfrm>
            <a:custGeom>
              <a:avLst/>
              <a:gdLst>
                <a:gd name="connsiteX0" fmla="*/ 85725 w 85725"/>
                <a:gd name="connsiteY0" fmla="*/ 0 h 9519"/>
                <a:gd name="connsiteX1" fmla="*/ 0 w 85725"/>
                <a:gd name="connsiteY1" fmla="*/ 9519 h 9519"/>
              </a:gdLst>
              <a:ahLst/>
              <a:cxnLst>
                <a:cxn ang="0">
                  <a:pos x="connsiteX0" y="connsiteY0"/>
                </a:cxn>
                <a:cxn ang="0">
                  <a:pos x="connsiteX1" y="connsiteY1"/>
                </a:cxn>
              </a:cxnLst>
              <a:rect l="l" t="t" r="r" b="b"/>
              <a:pathLst>
                <a:path w="85725" h="9519">
                  <a:moveTo>
                    <a:pt x="857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43" name="Freeform 2642">
              <a:extLst>
                <a:ext uri="{FF2B5EF4-FFF2-40B4-BE49-F238E27FC236}">
                  <a16:creationId xmlns:a16="http://schemas.microsoft.com/office/drawing/2014/main" id="{D69EC9CF-160A-31E5-67A7-4ABE47CE5AD2}"/>
                </a:ext>
              </a:extLst>
            </p:cNvPr>
            <p:cNvSpPr/>
            <p:nvPr/>
          </p:nvSpPr>
          <p:spPr>
            <a:xfrm>
              <a:off x="5489733" y="4683820"/>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44" name="Freeform 2643">
              <a:extLst>
                <a:ext uri="{FF2B5EF4-FFF2-40B4-BE49-F238E27FC236}">
                  <a16:creationId xmlns:a16="http://schemas.microsoft.com/office/drawing/2014/main" id="{B83320AC-457A-720F-024C-F46A991E615B}"/>
                </a:ext>
              </a:extLst>
            </p:cNvPr>
            <p:cNvSpPr/>
            <p:nvPr/>
          </p:nvSpPr>
          <p:spPr>
            <a:xfrm>
              <a:off x="5489733" y="4598147"/>
              <a:ext cx="9525" cy="85672"/>
            </a:xfrm>
            <a:custGeom>
              <a:avLst/>
              <a:gdLst>
                <a:gd name="connsiteX0" fmla="*/ 0 w 9525"/>
                <a:gd name="connsiteY0" fmla="*/ 85673 h 85672"/>
                <a:gd name="connsiteX1" fmla="*/ 0 w 9525"/>
                <a:gd name="connsiteY1" fmla="*/ 0 h 85672"/>
              </a:gdLst>
              <a:ahLst/>
              <a:cxnLst>
                <a:cxn ang="0">
                  <a:pos x="connsiteX0" y="connsiteY0"/>
                </a:cxn>
                <a:cxn ang="0">
                  <a:pos x="connsiteX1" y="connsiteY1"/>
                </a:cxn>
              </a:cxnLst>
              <a:rect l="l" t="t" r="r" b="b"/>
              <a:pathLst>
                <a:path w="9525" h="85672">
                  <a:moveTo>
                    <a:pt x="0"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45" name="Freeform 2644">
              <a:extLst>
                <a:ext uri="{FF2B5EF4-FFF2-40B4-BE49-F238E27FC236}">
                  <a16:creationId xmlns:a16="http://schemas.microsoft.com/office/drawing/2014/main" id="{799919AE-BAB8-4302-A4E5-54B83A716B7E}"/>
                </a:ext>
              </a:extLst>
            </p:cNvPr>
            <p:cNvSpPr/>
            <p:nvPr/>
          </p:nvSpPr>
          <p:spPr>
            <a:xfrm>
              <a:off x="5451633" y="4579109"/>
              <a:ext cx="38100" cy="19038"/>
            </a:xfrm>
            <a:custGeom>
              <a:avLst/>
              <a:gdLst>
                <a:gd name="connsiteX0" fmla="*/ 38100 w 38100"/>
                <a:gd name="connsiteY0" fmla="*/ 19038 h 19038"/>
                <a:gd name="connsiteX1" fmla="*/ 0 w 38100"/>
                <a:gd name="connsiteY1" fmla="*/ 0 h 19038"/>
              </a:gdLst>
              <a:ahLst/>
              <a:cxnLst>
                <a:cxn ang="0">
                  <a:pos x="connsiteX0" y="connsiteY0"/>
                </a:cxn>
                <a:cxn ang="0">
                  <a:pos x="connsiteX1" y="connsiteY1"/>
                </a:cxn>
              </a:cxnLst>
              <a:rect l="l" t="t" r="r" b="b"/>
              <a:pathLst>
                <a:path w="38100" h="19038">
                  <a:moveTo>
                    <a:pt x="3810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46" name="Freeform 2645">
              <a:extLst>
                <a:ext uri="{FF2B5EF4-FFF2-40B4-BE49-F238E27FC236}">
                  <a16:creationId xmlns:a16="http://schemas.microsoft.com/office/drawing/2014/main" id="{F36E13CF-1151-93B5-8B35-088609E65B94}"/>
                </a:ext>
              </a:extLst>
            </p:cNvPr>
            <p:cNvSpPr/>
            <p:nvPr/>
          </p:nvSpPr>
          <p:spPr>
            <a:xfrm>
              <a:off x="5442108" y="4579109"/>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47" name="Freeform 2646">
              <a:extLst>
                <a:ext uri="{FF2B5EF4-FFF2-40B4-BE49-F238E27FC236}">
                  <a16:creationId xmlns:a16="http://schemas.microsoft.com/office/drawing/2014/main" id="{48377C50-C078-9AD1-D26A-0D88441EAE24}"/>
                </a:ext>
              </a:extLst>
            </p:cNvPr>
            <p:cNvSpPr/>
            <p:nvPr/>
          </p:nvSpPr>
          <p:spPr>
            <a:xfrm>
              <a:off x="5384958" y="4541032"/>
              <a:ext cx="57150" cy="47595"/>
            </a:xfrm>
            <a:custGeom>
              <a:avLst/>
              <a:gdLst>
                <a:gd name="connsiteX0" fmla="*/ 57150 w 57150"/>
                <a:gd name="connsiteY0" fmla="*/ 47596 h 47595"/>
                <a:gd name="connsiteX1" fmla="*/ 0 w 57150"/>
                <a:gd name="connsiteY1" fmla="*/ 0 h 47595"/>
              </a:gdLst>
              <a:ahLst/>
              <a:cxnLst>
                <a:cxn ang="0">
                  <a:pos x="connsiteX0" y="connsiteY0"/>
                </a:cxn>
                <a:cxn ang="0">
                  <a:pos x="connsiteX1" y="connsiteY1"/>
                </a:cxn>
              </a:cxnLst>
              <a:rect l="l" t="t" r="r" b="b"/>
              <a:pathLst>
                <a:path w="57150" h="47595">
                  <a:moveTo>
                    <a:pt x="5715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48" name="Freeform 2647">
              <a:extLst>
                <a:ext uri="{FF2B5EF4-FFF2-40B4-BE49-F238E27FC236}">
                  <a16:creationId xmlns:a16="http://schemas.microsoft.com/office/drawing/2014/main" id="{48792FEA-8F1E-B008-DE46-DB793611B0FC}"/>
                </a:ext>
              </a:extLst>
            </p:cNvPr>
            <p:cNvSpPr/>
            <p:nvPr/>
          </p:nvSpPr>
          <p:spPr>
            <a:xfrm>
              <a:off x="5384958" y="4474398"/>
              <a:ext cx="9525" cy="66634"/>
            </a:xfrm>
            <a:custGeom>
              <a:avLst/>
              <a:gdLst>
                <a:gd name="connsiteX0" fmla="*/ 0 w 9525"/>
                <a:gd name="connsiteY0" fmla="*/ 66634 h 66634"/>
                <a:gd name="connsiteX1" fmla="*/ 9525 w 9525"/>
                <a:gd name="connsiteY1" fmla="*/ 0 h 66634"/>
              </a:gdLst>
              <a:ahLst/>
              <a:cxnLst>
                <a:cxn ang="0">
                  <a:pos x="connsiteX0" y="connsiteY0"/>
                </a:cxn>
                <a:cxn ang="0">
                  <a:pos x="connsiteX1" y="connsiteY1"/>
                </a:cxn>
              </a:cxnLst>
              <a:rect l="l" t="t" r="r" b="b"/>
              <a:pathLst>
                <a:path w="9525" h="66634">
                  <a:moveTo>
                    <a:pt x="0" y="66634"/>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49" name="Freeform 2648">
              <a:extLst>
                <a:ext uri="{FF2B5EF4-FFF2-40B4-BE49-F238E27FC236}">
                  <a16:creationId xmlns:a16="http://schemas.microsoft.com/office/drawing/2014/main" id="{8937EA59-630A-8C56-1829-AB73FAF7AAB3}"/>
                </a:ext>
              </a:extLst>
            </p:cNvPr>
            <p:cNvSpPr/>
            <p:nvPr/>
          </p:nvSpPr>
          <p:spPr>
            <a:xfrm>
              <a:off x="5384958" y="4436321"/>
              <a:ext cx="9525" cy="38076"/>
            </a:xfrm>
            <a:custGeom>
              <a:avLst/>
              <a:gdLst>
                <a:gd name="connsiteX0" fmla="*/ 9525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952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50" name="Freeform 2649">
              <a:extLst>
                <a:ext uri="{FF2B5EF4-FFF2-40B4-BE49-F238E27FC236}">
                  <a16:creationId xmlns:a16="http://schemas.microsoft.com/office/drawing/2014/main" id="{B3DB38BB-2391-029E-1934-8825FFEB0A4D}"/>
                </a:ext>
              </a:extLst>
            </p:cNvPr>
            <p:cNvSpPr/>
            <p:nvPr/>
          </p:nvSpPr>
          <p:spPr>
            <a:xfrm>
              <a:off x="5337333" y="4417282"/>
              <a:ext cx="47625" cy="19038"/>
            </a:xfrm>
            <a:custGeom>
              <a:avLst/>
              <a:gdLst>
                <a:gd name="connsiteX0" fmla="*/ 47625 w 47625"/>
                <a:gd name="connsiteY0" fmla="*/ 19038 h 19038"/>
                <a:gd name="connsiteX1" fmla="*/ 0 w 47625"/>
                <a:gd name="connsiteY1" fmla="*/ 0 h 19038"/>
              </a:gdLst>
              <a:ahLst/>
              <a:cxnLst>
                <a:cxn ang="0">
                  <a:pos x="connsiteX0" y="connsiteY0"/>
                </a:cxn>
                <a:cxn ang="0">
                  <a:pos x="connsiteX1" y="connsiteY1"/>
                </a:cxn>
              </a:cxnLst>
              <a:rect l="l" t="t" r="r" b="b"/>
              <a:pathLst>
                <a:path w="47625" h="19038">
                  <a:moveTo>
                    <a:pt x="476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51" name="Freeform 2650">
              <a:extLst>
                <a:ext uri="{FF2B5EF4-FFF2-40B4-BE49-F238E27FC236}">
                  <a16:creationId xmlns:a16="http://schemas.microsoft.com/office/drawing/2014/main" id="{77918526-E61C-CDD5-F150-4E018D1967A0}"/>
                </a:ext>
              </a:extLst>
            </p:cNvPr>
            <p:cNvSpPr/>
            <p:nvPr/>
          </p:nvSpPr>
          <p:spPr>
            <a:xfrm>
              <a:off x="5261133" y="4322090"/>
              <a:ext cx="76200" cy="95191"/>
            </a:xfrm>
            <a:custGeom>
              <a:avLst/>
              <a:gdLst>
                <a:gd name="connsiteX0" fmla="*/ 76200 w 76200"/>
                <a:gd name="connsiteY0" fmla="*/ 95192 h 95191"/>
                <a:gd name="connsiteX1" fmla="*/ 0 w 76200"/>
                <a:gd name="connsiteY1" fmla="*/ 0 h 95191"/>
              </a:gdLst>
              <a:ahLst/>
              <a:cxnLst>
                <a:cxn ang="0">
                  <a:pos x="connsiteX0" y="connsiteY0"/>
                </a:cxn>
                <a:cxn ang="0">
                  <a:pos x="connsiteX1" y="connsiteY1"/>
                </a:cxn>
              </a:cxnLst>
              <a:rect l="l" t="t" r="r" b="b"/>
              <a:pathLst>
                <a:path w="76200" h="95191">
                  <a:moveTo>
                    <a:pt x="76200" y="95192"/>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52" name="Freeform 2651">
              <a:extLst>
                <a:ext uri="{FF2B5EF4-FFF2-40B4-BE49-F238E27FC236}">
                  <a16:creationId xmlns:a16="http://schemas.microsoft.com/office/drawing/2014/main" id="{317A37E1-51DD-A616-0B2B-18F1069E9C47}"/>
                </a:ext>
              </a:extLst>
            </p:cNvPr>
            <p:cNvSpPr/>
            <p:nvPr/>
          </p:nvSpPr>
          <p:spPr>
            <a:xfrm>
              <a:off x="5213508" y="4312571"/>
              <a:ext cx="47625" cy="9519"/>
            </a:xfrm>
            <a:custGeom>
              <a:avLst/>
              <a:gdLst>
                <a:gd name="connsiteX0" fmla="*/ 47625 w 47625"/>
                <a:gd name="connsiteY0" fmla="*/ 9519 h 9519"/>
                <a:gd name="connsiteX1" fmla="*/ 0 w 47625"/>
                <a:gd name="connsiteY1" fmla="*/ 0 h 9519"/>
              </a:gdLst>
              <a:ahLst/>
              <a:cxnLst>
                <a:cxn ang="0">
                  <a:pos x="connsiteX0" y="connsiteY0"/>
                </a:cxn>
                <a:cxn ang="0">
                  <a:pos x="connsiteX1" y="connsiteY1"/>
                </a:cxn>
              </a:cxnLst>
              <a:rect l="l" t="t" r="r" b="b"/>
              <a:pathLst>
                <a:path w="47625" h="9519">
                  <a:moveTo>
                    <a:pt x="476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53" name="Freeform 2652">
              <a:extLst>
                <a:ext uri="{FF2B5EF4-FFF2-40B4-BE49-F238E27FC236}">
                  <a16:creationId xmlns:a16="http://schemas.microsoft.com/office/drawing/2014/main" id="{1174121F-58C9-8D5E-15F5-5A73BD4A96AC}"/>
                </a:ext>
              </a:extLst>
            </p:cNvPr>
            <p:cNvSpPr/>
            <p:nvPr/>
          </p:nvSpPr>
          <p:spPr>
            <a:xfrm>
              <a:off x="5184933" y="4236418"/>
              <a:ext cx="28575" cy="76153"/>
            </a:xfrm>
            <a:custGeom>
              <a:avLst/>
              <a:gdLst>
                <a:gd name="connsiteX0" fmla="*/ 28575 w 28575"/>
                <a:gd name="connsiteY0" fmla="*/ 76154 h 76153"/>
                <a:gd name="connsiteX1" fmla="*/ 0 w 28575"/>
                <a:gd name="connsiteY1" fmla="*/ 0 h 76153"/>
              </a:gdLst>
              <a:ahLst/>
              <a:cxnLst>
                <a:cxn ang="0">
                  <a:pos x="connsiteX0" y="connsiteY0"/>
                </a:cxn>
                <a:cxn ang="0">
                  <a:pos x="connsiteX1" y="connsiteY1"/>
                </a:cxn>
              </a:cxnLst>
              <a:rect l="l" t="t" r="r" b="b"/>
              <a:pathLst>
                <a:path w="28575" h="76153">
                  <a:moveTo>
                    <a:pt x="28575"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54" name="Freeform 2653">
              <a:extLst>
                <a:ext uri="{FF2B5EF4-FFF2-40B4-BE49-F238E27FC236}">
                  <a16:creationId xmlns:a16="http://schemas.microsoft.com/office/drawing/2014/main" id="{7A99A5EC-738B-8575-8540-4FEBE8B04A25}"/>
                </a:ext>
              </a:extLst>
            </p:cNvPr>
            <p:cNvSpPr/>
            <p:nvPr/>
          </p:nvSpPr>
          <p:spPr>
            <a:xfrm>
              <a:off x="5184933" y="4236418"/>
              <a:ext cx="495300" cy="9519"/>
            </a:xfrm>
            <a:custGeom>
              <a:avLst/>
              <a:gdLst>
                <a:gd name="connsiteX0" fmla="*/ 0 w 495300"/>
                <a:gd name="connsiteY0" fmla="*/ 0 h 9519"/>
                <a:gd name="connsiteX1" fmla="*/ 495300 w 495300"/>
                <a:gd name="connsiteY1" fmla="*/ 0 h 9519"/>
              </a:gdLst>
              <a:ahLst/>
              <a:cxnLst>
                <a:cxn ang="0">
                  <a:pos x="connsiteX0" y="connsiteY0"/>
                </a:cxn>
                <a:cxn ang="0">
                  <a:pos x="connsiteX1" y="connsiteY1"/>
                </a:cxn>
              </a:cxnLst>
              <a:rect l="l" t="t" r="r" b="b"/>
              <a:pathLst>
                <a:path w="495300" h="9519">
                  <a:moveTo>
                    <a:pt x="0" y="0"/>
                  </a:moveTo>
                  <a:lnTo>
                    <a:pt x="4953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55" name="Freeform 2654">
              <a:extLst>
                <a:ext uri="{FF2B5EF4-FFF2-40B4-BE49-F238E27FC236}">
                  <a16:creationId xmlns:a16="http://schemas.microsoft.com/office/drawing/2014/main" id="{3BA13F54-95FF-D7BF-2722-CF241A8E1D17}"/>
                </a:ext>
              </a:extLst>
            </p:cNvPr>
            <p:cNvSpPr/>
            <p:nvPr/>
          </p:nvSpPr>
          <p:spPr>
            <a:xfrm>
              <a:off x="5680233" y="4236418"/>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56" name="Freeform 2655">
              <a:extLst>
                <a:ext uri="{FF2B5EF4-FFF2-40B4-BE49-F238E27FC236}">
                  <a16:creationId xmlns:a16="http://schemas.microsoft.com/office/drawing/2014/main" id="{CF00BEF9-75FD-FD11-A2BB-84A6F656D0B4}"/>
                </a:ext>
              </a:extLst>
            </p:cNvPr>
            <p:cNvSpPr/>
            <p:nvPr/>
          </p:nvSpPr>
          <p:spPr>
            <a:xfrm>
              <a:off x="5689758" y="4245937"/>
              <a:ext cx="9525" cy="95191"/>
            </a:xfrm>
            <a:custGeom>
              <a:avLst/>
              <a:gdLst>
                <a:gd name="connsiteX0" fmla="*/ 0 w 9525"/>
                <a:gd name="connsiteY0" fmla="*/ 0 h 95191"/>
                <a:gd name="connsiteX1" fmla="*/ 0 w 9525"/>
                <a:gd name="connsiteY1" fmla="*/ 95192 h 95191"/>
              </a:gdLst>
              <a:ahLst/>
              <a:cxnLst>
                <a:cxn ang="0">
                  <a:pos x="connsiteX0" y="connsiteY0"/>
                </a:cxn>
                <a:cxn ang="0">
                  <a:pos x="connsiteX1" y="connsiteY1"/>
                </a:cxn>
              </a:cxnLst>
              <a:rect l="l" t="t" r="r" b="b"/>
              <a:pathLst>
                <a:path w="9525" h="95191">
                  <a:moveTo>
                    <a:pt x="0" y="0"/>
                  </a:moveTo>
                  <a:lnTo>
                    <a:pt x="0" y="9519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57" name="Freeform 2656">
              <a:extLst>
                <a:ext uri="{FF2B5EF4-FFF2-40B4-BE49-F238E27FC236}">
                  <a16:creationId xmlns:a16="http://schemas.microsoft.com/office/drawing/2014/main" id="{8E0509C6-AA59-AC2E-6567-1E5D2B63BD14}"/>
                </a:ext>
              </a:extLst>
            </p:cNvPr>
            <p:cNvSpPr/>
            <p:nvPr/>
          </p:nvSpPr>
          <p:spPr>
            <a:xfrm>
              <a:off x="5689758" y="4341129"/>
              <a:ext cx="47625" cy="9519"/>
            </a:xfrm>
            <a:custGeom>
              <a:avLst/>
              <a:gdLst>
                <a:gd name="connsiteX0" fmla="*/ 0 w 47625"/>
                <a:gd name="connsiteY0" fmla="*/ 0 h 9519"/>
                <a:gd name="connsiteX1" fmla="*/ 47625 w 47625"/>
                <a:gd name="connsiteY1" fmla="*/ 0 h 9519"/>
              </a:gdLst>
              <a:ahLst/>
              <a:cxnLst>
                <a:cxn ang="0">
                  <a:pos x="connsiteX0" y="connsiteY0"/>
                </a:cxn>
                <a:cxn ang="0">
                  <a:pos x="connsiteX1" y="connsiteY1"/>
                </a:cxn>
              </a:cxnLst>
              <a:rect l="l" t="t" r="r" b="b"/>
              <a:pathLst>
                <a:path w="47625" h="9519">
                  <a:moveTo>
                    <a:pt x="0" y="0"/>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58" name="Freeform 2657">
              <a:extLst>
                <a:ext uri="{FF2B5EF4-FFF2-40B4-BE49-F238E27FC236}">
                  <a16:creationId xmlns:a16="http://schemas.microsoft.com/office/drawing/2014/main" id="{22D517A1-9CD7-DCD0-0824-8365357BAE6F}"/>
                </a:ext>
              </a:extLst>
            </p:cNvPr>
            <p:cNvSpPr/>
            <p:nvPr/>
          </p:nvSpPr>
          <p:spPr>
            <a:xfrm>
              <a:off x="5737383" y="4341129"/>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59" name="Freeform 2658">
              <a:extLst>
                <a:ext uri="{FF2B5EF4-FFF2-40B4-BE49-F238E27FC236}">
                  <a16:creationId xmlns:a16="http://schemas.microsoft.com/office/drawing/2014/main" id="{56F6CF11-9775-B233-3E23-3C57C48D74AF}"/>
                </a:ext>
              </a:extLst>
            </p:cNvPr>
            <p:cNvSpPr/>
            <p:nvPr/>
          </p:nvSpPr>
          <p:spPr>
            <a:xfrm>
              <a:off x="5737383" y="4388725"/>
              <a:ext cx="38100" cy="19038"/>
            </a:xfrm>
            <a:custGeom>
              <a:avLst/>
              <a:gdLst>
                <a:gd name="connsiteX0" fmla="*/ 0 w 38100"/>
                <a:gd name="connsiteY0" fmla="*/ 0 h 19038"/>
                <a:gd name="connsiteX1" fmla="*/ 38100 w 38100"/>
                <a:gd name="connsiteY1" fmla="*/ 19038 h 19038"/>
              </a:gdLst>
              <a:ahLst/>
              <a:cxnLst>
                <a:cxn ang="0">
                  <a:pos x="connsiteX0" y="connsiteY0"/>
                </a:cxn>
                <a:cxn ang="0">
                  <a:pos x="connsiteX1" y="connsiteY1"/>
                </a:cxn>
              </a:cxnLst>
              <a:rect l="l" t="t" r="r" b="b"/>
              <a:pathLst>
                <a:path w="38100" h="19038">
                  <a:moveTo>
                    <a:pt x="0" y="0"/>
                  </a:moveTo>
                  <a:lnTo>
                    <a:pt x="3810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60" name="Freeform 2659">
              <a:extLst>
                <a:ext uri="{FF2B5EF4-FFF2-40B4-BE49-F238E27FC236}">
                  <a16:creationId xmlns:a16="http://schemas.microsoft.com/office/drawing/2014/main" id="{9B38CA43-F2A7-D6E8-8AFE-94C03E1F4E5D}"/>
                </a:ext>
              </a:extLst>
            </p:cNvPr>
            <p:cNvSpPr/>
            <p:nvPr/>
          </p:nvSpPr>
          <p:spPr>
            <a:xfrm>
              <a:off x="5775483" y="4407763"/>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61" name="Freeform 2660">
              <a:extLst>
                <a:ext uri="{FF2B5EF4-FFF2-40B4-BE49-F238E27FC236}">
                  <a16:creationId xmlns:a16="http://schemas.microsoft.com/office/drawing/2014/main" id="{942D8E21-EE6B-EA2E-7324-065600BD1FB8}"/>
                </a:ext>
              </a:extLst>
            </p:cNvPr>
            <p:cNvSpPr/>
            <p:nvPr/>
          </p:nvSpPr>
          <p:spPr>
            <a:xfrm>
              <a:off x="5775483" y="4436321"/>
              <a:ext cx="57150" cy="9519"/>
            </a:xfrm>
            <a:custGeom>
              <a:avLst/>
              <a:gdLst>
                <a:gd name="connsiteX0" fmla="*/ 0 w 57150"/>
                <a:gd name="connsiteY0" fmla="*/ 0 h 9519"/>
                <a:gd name="connsiteX1" fmla="*/ 57150 w 57150"/>
                <a:gd name="connsiteY1" fmla="*/ 0 h 9519"/>
              </a:gdLst>
              <a:ahLst/>
              <a:cxnLst>
                <a:cxn ang="0">
                  <a:pos x="connsiteX0" y="connsiteY0"/>
                </a:cxn>
                <a:cxn ang="0">
                  <a:pos x="connsiteX1" y="connsiteY1"/>
                </a:cxn>
              </a:cxnLst>
              <a:rect l="l" t="t" r="r" b="b"/>
              <a:pathLst>
                <a:path w="57150" h="9519">
                  <a:moveTo>
                    <a:pt x="0" y="0"/>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62" name="Freeform 2661">
              <a:extLst>
                <a:ext uri="{FF2B5EF4-FFF2-40B4-BE49-F238E27FC236}">
                  <a16:creationId xmlns:a16="http://schemas.microsoft.com/office/drawing/2014/main" id="{6FB64BB0-7F29-3D2C-90E7-C66FDE27CB3D}"/>
                </a:ext>
              </a:extLst>
            </p:cNvPr>
            <p:cNvSpPr/>
            <p:nvPr/>
          </p:nvSpPr>
          <p:spPr>
            <a:xfrm>
              <a:off x="5832633" y="4436321"/>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63" name="Freeform 2662">
              <a:extLst>
                <a:ext uri="{FF2B5EF4-FFF2-40B4-BE49-F238E27FC236}">
                  <a16:creationId xmlns:a16="http://schemas.microsoft.com/office/drawing/2014/main" id="{C5B61770-A728-7D6F-F255-EB97D8774B98}"/>
                </a:ext>
              </a:extLst>
            </p:cNvPr>
            <p:cNvSpPr/>
            <p:nvPr/>
          </p:nvSpPr>
          <p:spPr>
            <a:xfrm>
              <a:off x="5832633" y="4483917"/>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64" name="Freeform 2663">
              <a:extLst>
                <a:ext uri="{FF2B5EF4-FFF2-40B4-BE49-F238E27FC236}">
                  <a16:creationId xmlns:a16="http://schemas.microsoft.com/office/drawing/2014/main" id="{45FE57C2-BFFE-D9F3-086E-238979862DBF}"/>
                </a:ext>
              </a:extLst>
            </p:cNvPr>
            <p:cNvSpPr/>
            <p:nvPr/>
          </p:nvSpPr>
          <p:spPr>
            <a:xfrm>
              <a:off x="5861208" y="4483917"/>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65" name="Freeform 2664">
              <a:extLst>
                <a:ext uri="{FF2B5EF4-FFF2-40B4-BE49-F238E27FC236}">
                  <a16:creationId xmlns:a16="http://schemas.microsoft.com/office/drawing/2014/main" id="{031C88DF-C98E-27FB-21A5-B4B83CBA772B}"/>
                </a:ext>
              </a:extLst>
            </p:cNvPr>
            <p:cNvSpPr/>
            <p:nvPr/>
          </p:nvSpPr>
          <p:spPr>
            <a:xfrm>
              <a:off x="5861208" y="4531513"/>
              <a:ext cx="66675" cy="9519"/>
            </a:xfrm>
            <a:custGeom>
              <a:avLst/>
              <a:gdLst>
                <a:gd name="connsiteX0" fmla="*/ 0 w 66675"/>
                <a:gd name="connsiteY0" fmla="*/ 0 h 9519"/>
                <a:gd name="connsiteX1" fmla="*/ 66675 w 66675"/>
                <a:gd name="connsiteY1" fmla="*/ 0 h 9519"/>
              </a:gdLst>
              <a:ahLst/>
              <a:cxnLst>
                <a:cxn ang="0">
                  <a:pos x="connsiteX0" y="connsiteY0"/>
                </a:cxn>
                <a:cxn ang="0">
                  <a:pos x="connsiteX1" y="connsiteY1"/>
                </a:cxn>
              </a:cxnLst>
              <a:rect l="l" t="t" r="r" b="b"/>
              <a:pathLst>
                <a:path w="66675" h="9519">
                  <a:moveTo>
                    <a:pt x="0" y="0"/>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66" name="Freeform 2665">
              <a:extLst>
                <a:ext uri="{FF2B5EF4-FFF2-40B4-BE49-F238E27FC236}">
                  <a16:creationId xmlns:a16="http://schemas.microsoft.com/office/drawing/2014/main" id="{59D1DF71-89F1-B0DB-2D24-C127C73D3C96}"/>
                </a:ext>
              </a:extLst>
            </p:cNvPr>
            <p:cNvSpPr/>
            <p:nvPr/>
          </p:nvSpPr>
          <p:spPr>
            <a:xfrm>
              <a:off x="5927883" y="4531513"/>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67" name="Freeform 2666">
              <a:extLst>
                <a:ext uri="{FF2B5EF4-FFF2-40B4-BE49-F238E27FC236}">
                  <a16:creationId xmlns:a16="http://schemas.microsoft.com/office/drawing/2014/main" id="{B95479CE-DC21-65C1-7574-072240595202}"/>
                </a:ext>
              </a:extLst>
            </p:cNvPr>
            <p:cNvSpPr/>
            <p:nvPr/>
          </p:nvSpPr>
          <p:spPr>
            <a:xfrm>
              <a:off x="5927883" y="4579109"/>
              <a:ext cx="47625" cy="9519"/>
            </a:xfrm>
            <a:custGeom>
              <a:avLst/>
              <a:gdLst>
                <a:gd name="connsiteX0" fmla="*/ 0 w 47625"/>
                <a:gd name="connsiteY0" fmla="*/ 0 h 9519"/>
                <a:gd name="connsiteX1" fmla="*/ 47625 w 47625"/>
                <a:gd name="connsiteY1" fmla="*/ 0 h 9519"/>
              </a:gdLst>
              <a:ahLst/>
              <a:cxnLst>
                <a:cxn ang="0">
                  <a:pos x="connsiteX0" y="connsiteY0"/>
                </a:cxn>
                <a:cxn ang="0">
                  <a:pos x="connsiteX1" y="connsiteY1"/>
                </a:cxn>
              </a:cxnLst>
              <a:rect l="l" t="t" r="r" b="b"/>
              <a:pathLst>
                <a:path w="47625" h="9519">
                  <a:moveTo>
                    <a:pt x="0" y="0"/>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68" name="Freeform 2667">
              <a:extLst>
                <a:ext uri="{FF2B5EF4-FFF2-40B4-BE49-F238E27FC236}">
                  <a16:creationId xmlns:a16="http://schemas.microsoft.com/office/drawing/2014/main" id="{DB9FF043-BDEB-DC64-9CB8-587AE400A70C}"/>
                </a:ext>
              </a:extLst>
            </p:cNvPr>
            <p:cNvSpPr/>
            <p:nvPr/>
          </p:nvSpPr>
          <p:spPr>
            <a:xfrm>
              <a:off x="5965983" y="4579109"/>
              <a:ext cx="9525" cy="47595"/>
            </a:xfrm>
            <a:custGeom>
              <a:avLst/>
              <a:gdLst>
                <a:gd name="connsiteX0" fmla="*/ 9525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952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69" name="Freeform 2668">
              <a:extLst>
                <a:ext uri="{FF2B5EF4-FFF2-40B4-BE49-F238E27FC236}">
                  <a16:creationId xmlns:a16="http://schemas.microsoft.com/office/drawing/2014/main" id="{34B04FB6-5694-F397-7949-63D96F6790E7}"/>
                </a:ext>
              </a:extLst>
            </p:cNvPr>
            <p:cNvSpPr/>
            <p:nvPr/>
          </p:nvSpPr>
          <p:spPr>
            <a:xfrm>
              <a:off x="5965983" y="4626705"/>
              <a:ext cx="38100" cy="9519"/>
            </a:xfrm>
            <a:custGeom>
              <a:avLst/>
              <a:gdLst>
                <a:gd name="connsiteX0" fmla="*/ 0 w 38100"/>
                <a:gd name="connsiteY0" fmla="*/ 0 h 9519"/>
                <a:gd name="connsiteX1" fmla="*/ 38100 w 38100"/>
                <a:gd name="connsiteY1" fmla="*/ 0 h 9519"/>
              </a:gdLst>
              <a:ahLst/>
              <a:cxnLst>
                <a:cxn ang="0">
                  <a:pos x="connsiteX0" y="connsiteY0"/>
                </a:cxn>
                <a:cxn ang="0">
                  <a:pos x="connsiteX1" y="connsiteY1"/>
                </a:cxn>
              </a:cxnLst>
              <a:rect l="l" t="t" r="r" b="b"/>
              <a:pathLst>
                <a:path w="38100" h="9519">
                  <a:moveTo>
                    <a:pt x="0" y="0"/>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70" name="Freeform 2669">
              <a:extLst>
                <a:ext uri="{FF2B5EF4-FFF2-40B4-BE49-F238E27FC236}">
                  <a16:creationId xmlns:a16="http://schemas.microsoft.com/office/drawing/2014/main" id="{90A5FB94-B4A8-F558-9047-FD7FB65FE7F8}"/>
                </a:ext>
              </a:extLst>
            </p:cNvPr>
            <p:cNvSpPr/>
            <p:nvPr/>
          </p:nvSpPr>
          <p:spPr>
            <a:xfrm>
              <a:off x="6004083" y="4626705"/>
              <a:ext cx="9525" cy="104711"/>
            </a:xfrm>
            <a:custGeom>
              <a:avLst/>
              <a:gdLst>
                <a:gd name="connsiteX0" fmla="*/ 0 w 9525"/>
                <a:gd name="connsiteY0" fmla="*/ 0 h 104711"/>
                <a:gd name="connsiteX1" fmla="*/ 0 w 9525"/>
                <a:gd name="connsiteY1" fmla="*/ 104711 h 104711"/>
              </a:gdLst>
              <a:ahLst/>
              <a:cxnLst>
                <a:cxn ang="0">
                  <a:pos x="connsiteX0" y="connsiteY0"/>
                </a:cxn>
                <a:cxn ang="0">
                  <a:pos x="connsiteX1" y="connsiteY1"/>
                </a:cxn>
              </a:cxnLst>
              <a:rect l="l" t="t" r="r" b="b"/>
              <a:pathLst>
                <a:path w="9525" h="104711">
                  <a:moveTo>
                    <a:pt x="0" y="0"/>
                  </a:moveTo>
                  <a:lnTo>
                    <a:pt x="0"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71" name="Freeform 2670">
              <a:extLst>
                <a:ext uri="{FF2B5EF4-FFF2-40B4-BE49-F238E27FC236}">
                  <a16:creationId xmlns:a16="http://schemas.microsoft.com/office/drawing/2014/main" id="{83FFE916-EC48-B4C9-5634-4CFABE8987BB}"/>
                </a:ext>
              </a:extLst>
            </p:cNvPr>
            <p:cNvSpPr/>
            <p:nvPr/>
          </p:nvSpPr>
          <p:spPr>
            <a:xfrm>
              <a:off x="4670583" y="3189306"/>
              <a:ext cx="180975" cy="323652"/>
            </a:xfrm>
            <a:custGeom>
              <a:avLst/>
              <a:gdLst>
                <a:gd name="connsiteX0" fmla="*/ 161925 w 180975"/>
                <a:gd name="connsiteY0" fmla="*/ 228461 h 323652"/>
                <a:gd name="connsiteX1" fmla="*/ 161925 w 180975"/>
                <a:gd name="connsiteY1" fmla="*/ 266537 h 323652"/>
                <a:gd name="connsiteX2" fmla="*/ 85725 w 180975"/>
                <a:gd name="connsiteY2" fmla="*/ 285576 h 323652"/>
                <a:gd name="connsiteX3" fmla="*/ 95250 w 180975"/>
                <a:gd name="connsiteY3" fmla="*/ 323653 h 323652"/>
                <a:gd name="connsiteX4" fmla="*/ 76200 w 180975"/>
                <a:gd name="connsiteY4" fmla="*/ 323653 h 323652"/>
                <a:gd name="connsiteX5" fmla="*/ 47625 w 180975"/>
                <a:gd name="connsiteY5" fmla="*/ 276057 h 323652"/>
                <a:gd name="connsiteX6" fmla="*/ 47625 w 180975"/>
                <a:gd name="connsiteY6" fmla="*/ 190384 h 323652"/>
                <a:gd name="connsiteX7" fmla="*/ 28575 w 180975"/>
                <a:gd name="connsiteY7" fmla="*/ 114230 h 323652"/>
                <a:gd name="connsiteX8" fmla="*/ 9525 w 180975"/>
                <a:gd name="connsiteY8" fmla="*/ 114230 h 323652"/>
                <a:gd name="connsiteX9" fmla="*/ 0 w 180975"/>
                <a:gd name="connsiteY9" fmla="*/ 95192 h 323652"/>
                <a:gd name="connsiteX10" fmla="*/ 9525 w 180975"/>
                <a:gd name="connsiteY10" fmla="*/ 0 h 323652"/>
                <a:gd name="connsiteX11" fmla="*/ 57150 w 180975"/>
                <a:gd name="connsiteY11" fmla="*/ 0 h 323652"/>
                <a:gd name="connsiteX12" fmla="*/ 57150 w 180975"/>
                <a:gd name="connsiteY12" fmla="*/ 38077 h 323652"/>
                <a:gd name="connsiteX13" fmla="*/ 66675 w 180975"/>
                <a:gd name="connsiteY13" fmla="*/ 47596 h 323652"/>
                <a:gd name="connsiteX14" fmla="*/ 57150 w 180975"/>
                <a:gd name="connsiteY14" fmla="*/ 57115 h 323652"/>
                <a:gd name="connsiteX15" fmla="*/ 114300 w 180975"/>
                <a:gd name="connsiteY15" fmla="*/ 76154 h 323652"/>
                <a:gd name="connsiteX16" fmla="*/ 152400 w 180975"/>
                <a:gd name="connsiteY16" fmla="*/ 114230 h 323652"/>
                <a:gd name="connsiteX17" fmla="*/ 171450 w 180975"/>
                <a:gd name="connsiteY17" fmla="*/ 114230 h 323652"/>
                <a:gd name="connsiteX18" fmla="*/ 180975 w 180975"/>
                <a:gd name="connsiteY18" fmla="*/ 133269 h 323652"/>
                <a:gd name="connsiteX19" fmla="*/ 142875 w 180975"/>
                <a:gd name="connsiteY19" fmla="*/ 152307 h 323652"/>
                <a:gd name="connsiteX20" fmla="*/ 142875 w 180975"/>
                <a:gd name="connsiteY20" fmla="*/ 190384 h 323652"/>
                <a:gd name="connsiteX21" fmla="*/ 161925 w 180975"/>
                <a:gd name="connsiteY21" fmla="*/ 228461 h 323652"/>
                <a:gd name="connsiteX22" fmla="*/ 161925 w 180975"/>
                <a:gd name="connsiteY22" fmla="*/ 228461 h 323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0975" h="323652">
                  <a:moveTo>
                    <a:pt x="161925" y="228461"/>
                  </a:moveTo>
                  <a:lnTo>
                    <a:pt x="161925" y="266537"/>
                  </a:lnTo>
                  <a:lnTo>
                    <a:pt x="85725" y="285576"/>
                  </a:lnTo>
                  <a:lnTo>
                    <a:pt x="95250" y="323653"/>
                  </a:lnTo>
                  <a:lnTo>
                    <a:pt x="76200" y="323653"/>
                  </a:lnTo>
                  <a:lnTo>
                    <a:pt x="47625" y="276057"/>
                  </a:lnTo>
                  <a:lnTo>
                    <a:pt x="47625" y="190384"/>
                  </a:lnTo>
                  <a:lnTo>
                    <a:pt x="28575" y="114230"/>
                  </a:lnTo>
                  <a:lnTo>
                    <a:pt x="9525" y="114230"/>
                  </a:lnTo>
                  <a:lnTo>
                    <a:pt x="0" y="95192"/>
                  </a:lnTo>
                  <a:lnTo>
                    <a:pt x="9525" y="0"/>
                  </a:lnTo>
                  <a:lnTo>
                    <a:pt x="57150" y="0"/>
                  </a:lnTo>
                  <a:lnTo>
                    <a:pt x="57150" y="38077"/>
                  </a:lnTo>
                  <a:lnTo>
                    <a:pt x="66675" y="47596"/>
                  </a:lnTo>
                  <a:lnTo>
                    <a:pt x="57150" y="57115"/>
                  </a:lnTo>
                  <a:lnTo>
                    <a:pt x="114300" y="76154"/>
                  </a:lnTo>
                  <a:lnTo>
                    <a:pt x="152400" y="114230"/>
                  </a:lnTo>
                  <a:lnTo>
                    <a:pt x="171450" y="114230"/>
                  </a:lnTo>
                  <a:lnTo>
                    <a:pt x="180975" y="133269"/>
                  </a:lnTo>
                  <a:lnTo>
                    <a:pt x="142875" y="152307"/>
                  </a:lnTo>
                  <a:lnTo>
                    <a:pt x="142875" y="190384"/>
                  </a:lnTo>
                  <a:lnTo>
                    <a:pt x="161925" y="228461"/>
                  </a:lnTo>
                  <a:lnTo>
                    <a:pt x="161925" y="228461"/>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72" name="Freeform 2671">
              <a:extLst>
                <a:ext uri="{FF2B5EF4-FFF2-40B4-BE49-F238E27FC236}">
                  <a16:creationId xmlns:a16="http://schemas.microsoft.com/office/drawing/2014/main" id="{B79AE2A2-34D6-C901-EBB3-75BAE47F66A7}"/>
                </a:ext>
              </a:extLst>
            </p:cNvPr>
            <p:cNvSpPr/>
            <p:nvPr/>
          </p:nvSpPr>
          <p:spPr>
            <a:xfrm>
              <a:off x="4832508" y="3417767"/>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73" name="Freeform 2672">
              <a:extLst>
                <a:ext uri="{FF2B5EF4-FFF2-40B4-BE49-F238E27FC236}">
                  <a16:creationId xmlns:a16="http://schemas.microsoft.com/office/drawing/2014/main" id="{9645BE9B-D393-99D1-E012-0519E0A3A02F}"/>
                </a:ext>
              </a:extLst>
            </p:cNvPr>
            <p:cNvSpPr/>
            <p:nvPr/>
          </p:nvSpPr>
          <p:spPr>
            <a:xfrm>
              <a:off x="4756308" y="3455844"/>
              <a:ext cx="76200" cy="19038"/>
            </a:xfrm>
            <a:custGeom>
              <a:avLst/>
              <a:gdLst>
                <a:gd name="connsiteX0" fmla="*/ 76200 w 76200"/>
                <a:gd name="connsiteY0" fmla="*/ 0 h 19038"/>
                <a:gd name="connsiteX1" fmla="*/ 0 w 76200"/>
                <a:gd name="connsiteY1" fmla="*/ 19038 h 19038"/>
              </a:gdLst>
              <a:ahLst/>
              <a:cxnLst>
                <a:cxn ang="0">
                  <a:pos x="connsiteX0" y="connsiteY0"/>
                </a:cxn>
                <a:cxn ang="0">
                  <a:pos x="connsiteX1" y="connsiteY1"/>
                </a:cxn>
              </a:cxnLst>
              <a:rect l="l" t="t" r="r" b="b"/>
              <a:pathLst>
                <a:path w="76200" h="19038">
                  <a:moveTo>
                    <a:pt x="762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74" name="Freeform 2673">
              <a:extLst>
                <a:ext uri="{FF2B5EF4-FFF2-40B4-BE49-F238E27FC236}">
                  <a16:creationId xmlns:a16="http://schemas.microsoft.com/office/drawing/2014/main" id="{7B746E2E-2E83-B557-6BA5-AA49E8805971}"/>
                </a:ext>
              </a:extLst>
            </p:cNvPr>
            <p:cNvSpPr/>
            <p:nvPr/>
          </p:nvSpPr>
          <p:spPr>
            <a:xfrm>
              <a:off x="4756308" y="3474882"/>
              <a:ext cx="9525" cy="38076"/>
            </a:xfrm>
            <a:custGeom>
              <a:avLst/>
              <a:gdLst>
                <a:gd name="connsiteX0" fmla="*/ 0 w 9525"/>
                <a:gd name="connsiteY0" fmla="*/ 0 h 38076"/>
                <a:gd name="connsiteX1" fmla="*/ 9525 w 9525"/>
                <a:gd name="connsiteY1" fmla="*/ 38077 h 38076"/>
              </a:gdLst>
              <a:ahLst/>
              <a:cxnLst>
                <a:cxn ang="0">
                  <a:pos x="connsiteX0" y="connsiteY0"/>
                </a:cxn>
                <a:cxn ang="0">
                  <a:pos x="connsiteX1" y="connsiteY1"/>
                </a:cxn>
              </a:cxnLst>
              <a:rect l="l" t="t" r="r" b="b"/>
              <a:pathLst>
                <a:path w="9525" h="38076">
                  <a:moveTo>
                    <a:pt x="0" y="0"/>
                  </a:moveTo>
                  <a:lnTo>
                    <a:pt x="952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75" name="Freeform 2674">
              <a:extLst>
                <a:ext uri="{FF2B5EF4-FFF2-40B4-BE49-F238E27FC236}">
                  <a16:creationId xmlns:a16="http://schemas.microsoft.com/office/drawing/2014/main" id="{6AF61250-63CE-C5DE-7517-BD4D19873B11}"/>
                </a:ext>
              </a:extLst>
            </p:cNvPr>
            <p:cNvSpPr/>
            <p:nvPr/>
          </p:nvSpPr>
          <p:spPr>
            <a:xfrm>
              <a:off x="4746783" y="3512959"/>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76" name="Freeform 2675">
              <a:extLst>
                <a:ext uri="{FF2B5EF4-FFF2-40B4-BE49-F238E27FC236}">
                  <a16:creationId xmlns:a16="http://schemas.microsoft.com/office/drawing/2014/main" id="{A95046B5-2195-D210-B009-0D4C01B4F0E8}"/>
                </a:ext>
              </a:extLst>
            </p:cNvPr>
            <p:cNvSpPr/>
            <p:nvPr/>
          </p:nvSpPr>
          <p:spPr>
            <a:xfrm>
              <a:off x="4718208" y="3465363"/>
              <a:ext cx="28575" cy="47595"/>
            </a:xfrm>
            <a:custGeom>
              <a:avLst/>
              <a:gdLst>
                <a:gd name="connsiteX0" fmla="*/ 28575 w 28575"/>
                <a:gd name="connsiteY0" fmla="*/ 47596 h 47595"/>
                <a:gd name="connsiteX1" fmla="*/ 0 w 28575"/>
                <a:gd name="connsiteY1" fmla="*/ 0 h 47595"/>
              </a:gdLst>
              <a:ahLst/>
              <a:cxnLst>
                <a:cxn ang="0">
                  <a:pos x="connsiteX0" y="connsiteY0"/>
                </a:cxn>
                <a:cxn ang="0">
                  <a:pos x="connsiteX1" y="connsiteY1"/>
                </a:cxn>
              </a:cxnLst>
              <a:rect l="l" t="t" r="r" b="b"/>
              <a:pathLst>
                <a:path w="28575" h="47595">
                  <a:moveTo>
                    <a:pt x="28575"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77" name="Freeform 2676">
              <a:extLst>
                <a:ext uri="{FF2B5EF4-FFF2-40B4-BE49-F238E27FC236}">
                  <a16:creationId xmlns:a16="http://schemas.microsoft.com/office/drawing/2014/main" id="{3AB7D083-C039-B4CB-0062-B1B0E89456D4}"/>
                </a:ext>
              </a:extLst>
            </p:cNvPr>
            <p:cNvSpPr/>
            <p:nvPr/>
          </p:nvSpPr>
          <p:spPr>
            <a:xfrm>
              <a:off x="4718208" y="3379690"/>
              <a:ext cx="9525" cy="85672"/>
            </a:xfrm>
            <a:custGeom>
              <a:avLst/>
              <a:gdLst>
                <a:gd name="connsiteX0" fmla="*/ 0 w 9525"/>
                <a:gd name="connsiteY0" fmla="*/ 85673 h 85672"/>
                <a:gd name="connsiteX1" fmla="*/ 0 w 9525"/>
                <a:gd name="connsiteY1" fmla="*/ 0 h 85672"/>
              </a:gdLst>
              <a:ahLst/>
              <a:cxnLst>
                <a:cxn ang="0">
                  <a:pos x="connsiteX0" y="connsiteY0"/>
                </a:cxn>
                <a:cxn ang="0">
                  <a:pos x="connsiteX1" y="connsiteY1"/>
                </a:cxn>
              </a:cxnLst>
              <a:rect l="l" t="t" r="r" b="b"/>
              <a:pathLst>
                <a:path w="9525" h="85672">
                  <a:moveTo>
                    <a:pt x="0"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78" name="Freeform 2677">
              <a:extLst>
                <a:ext uri="{FF2B5EF4-FFF2-40B4-BE49-F238E27FC236}">
                  <a16:creationId xmlns:a16="http://schemas.microsoft.com/office/drawing/2014/main" id="{C5C35DE2-4AB9-0246-4B61-BD82C4E548B8}"/>
                </a:ext>
              </a:extLst>
            </p:cNvPr>
            <p:cNvSpPr/>
            <p:nvPr/>
          </p:nvSpPr>
          <p:spPr>
            <a:xfrm>
              <a:off x="4699158" y="3303537"/>
              <a:ext cx="19050" cy="76153"/>
            </a:xfrm>
            <a:custGeom>
              <a:avLst/>
              <a:gdLst>
                <a:gd name="connsiteX0" fmla="*/ 19050 w 19050"/>
                <a:gd name="connsiteY0" fmla="*/ 76154 h 76153"/>
                <a:gd name="connsiteX1" fmla="*/ 0 w 19050"/>
                <a:gd name="connsiteY1" fmla="*/ 0 h 76153"/>
              </a:gdLst>
              <a:ahLst/>
              <a:cxnLst>
                <a:cxn ang="0">
                  <a:pos x="connsiteX0" y="connsiteY0"/>
                </a:cxn>
                <a:cxn ang="0">
                  <a:pos x="connsiteX1" y="connsiteY1"/>
                </a:cxn>
              </a:cxnLst>
              <a:rect l="l" t="t" r="r" b="b"/>
              <a:pathLst>
                <a:path w="19050" h="76153">
                  <a:moveTo>
                    <a:pt x="1905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79" name="Freeform 2678">
              <a:extLst>
                <a:ext uri="{FF2B5EF4-FFF2-40B4-BE49-F238E27FC236}">
                  <a16:creationId xmlns:a16="http://schemas.microsoft.com/office/drawing/2014/main" id="{9A865FFC-2825-A069-7F3D-FC94B88A04A3}"/>
                </a:ext>
              </a:extLst>
            </p:cNvPr>
            <p:cNvSpPr/>
            <p:nvPr/>
          </p:nvSpPr>
          <p:spPr>
            <a:xfrm>
              <a:off x="4680108" y="3303537"/>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80" name="Freeform 2679">
              <a:extLst>
                <a:ext uri="{FF2B5EF4-FFF2-40B4-BE49-F238E27FC236}">
                  <a16:creationId xmlns:a16="http://schemas.microsoft.com/office/drawing/2014/main" id="{62130204-FFEB-F002-010F-5B8C684E60E2}"/>
                </a:ext>
              </a:extLst>
            </p:cNvPr>
            <p:cNvSpPr/>
            <p:nvPr/>
          </p:nvSpPr>
          <p:spPr>
            <a:xfrm>
              <a:off x="4670583" y="3284498"/>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81" name="Freeform 2680">
              <a:extLst>
                <a:ext uri="{FF2B5EF4-FFF2-40B4-BE49-F238E27FC236}">
                  <a16:creationId xmlns:a16="http://schemas.microsoft.com/office/drawing/2014/main" id="{7A7A4E10-F72B-7647-72FF-D866337389D1}"/>
                </a:ext>
              </a:extLst>
            </p:cNvPr>
            <p:cNvSpPr/>
            <p:nvPr/>
          </p:nvSpPr>
          <p:spPr>
            <a:xfrm>
              <a:off x="4670583" y="3189306"/>
              <a:ext cx="9525" cy="95191"/>
            </a:xfrm>
            <a:custGeom>
              <a:avLst/>
              <a:gdLst>
                <a:gd name="connsiteX0" fmla="*/ 0 w 9525"/>
                <a:gd name="connsiteY0" fmla="*/ 95192 h 95191"/>
                <a:gd name="connsiteX1" fmla="*/ 9525 w 9525"/>
                <a:gd name="connsiteY1" fmla="*/ 0 h 95191"/>
              </a:gdLst>
              <a:ahLst/>
              <a:cxnLst>
                <a:cxn ang="0">
                  <a:pos x="connsiteX0" y="connsiteY0"/>
                </a:cxn>
                <a:cxn ang="0">
                  <a:pos x="connsiteX1" y="connsiteY1"/>
                </a:cxn>
              </a:cxnLst>
              <a:rect l="l" t="t" r="r" b="b"/>
              <a:pathLst>
                <a:path w="9525" h="95191">
                  <a:moveTo>
                    <a:pt x="0" y="95192"/>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82" name="Freeform 2681">
              <a:extLst>
                <a:ext uri="{FF2B5EF4-FFF2-40B4-BE49-F238E27FC236}">
                  <a16:creationId xmlns:a16="http://schemas.microsoft.com/office/drawing/2014/main" id="{1362897E-9752-3B80-A4EC-0013FBE87EEB}"/>
                </a:ext>
              </a:extLst>
            </p:cNvPr>
            <p:cNvSpPr/>
            <p:nvPr/>
          </p:nvSpPr>
          <p:spPr>
            <a:xfrm>
              <a:off x="4680108" y="3189306"/>
              <a:ext cx="47625" cy="9519"/>
            </a:xfrm>
            <a:custGeom>
              <a:avLst/>
              <a:gdLst>
                <a:gd name="connsiteX0" fmla="*/ 0 w 47625"/>
                <a:gd name="connsiteY0" fmla="*/ 0 h 9519"/>
                <a:gd name="connsiteX1" fmla="*/ 47625 w 47625"/>
                <a:gd name="connsiteY1" fmla="*/ 0 h 9519"/>
              </a:gdLst>
              <a:ahLst/>
              <a:cxnLst>
                <a:cxn ang="0">
                  <a:pos x="connsiteX0" y="connsiteY0"/>
                </a:cxn>
                <a:cxn ang="0">
                  <a:pos x="connsiteX1" y="connsiteY1"/>
                </a:cxn>
              </a:cxnLst>
              <a:rect l="l" t="t" r="r" b="b"/>
              <a:pathLst>
                <a:path w="47625" h="9519">
                  <a:moveTo>
                    <a:pt x="0" y="0"/>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83" name="Freeform 2682">
              <a:extLst>
                <a:ext uri="{FF2B5EF4-FFF2-40B4-BE49-F238E27FC236}">
                  <a16:creationId xmlns:a16="http://schemas.microsoft.com/office/drawing/2014/main" id="{803CD34B-BE83-A12D-D8BC-2ACC2148D1AF}"/>
                </a:ext>
              </a:extLst>
            </p:cNvPr>
            <p:cNvSpPr/>
            <p:nvPr/>
          </p:nvSpPr>
          <p:spPr>
            <a:xfrm>
              <a:off x="4727733" y="3189306"/>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84" name="Freeform 2683">
              <a:extLst>
                <a:ext uri="{FF2B5EF4-FFF2-40B4-BE49-F238E27FC236}">
                  <a16:creationId xmlns:a16="http://schemas.microsoft.com/office/drawing/2014/main" id="{22C41615-008B-DED7-BEFF-8BA10EF9E398}"/>
                </a:ext>
              </a:extLst>
            </p:cNvPr>
            <p:cNvSpPr/>
            <p:nvPr/>
          </p:nvSpPr>
          <p:spPr>
            <a:xfrm>
              <a:off x="4727733" y="3227383"/>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85" name="Freeform 2684">
              <a:extLst>
                <a:ext uri="{FF2B5EF4-FFF2-40B4-BE49-F238E27FC236}">
                  <a16:creationId xmlns:a16="http://schemas.microsoft.com/office/drawing/2014/main" id="{89E9B6C2-6635-27BB-6C13-024427298B16}"/>
                </a:ext>
              </a:extLst>
            </p:cNvPr>
            <p:cNvSpPr/>
            <p:nvPr/>
          </p:nvSpPr>
          <p:spPr>
            <a:xfrm>
              <a:off x="4727733" y="3236902"/>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86" name="Freeform 2685">
              <a:extLst>
                <a:ext uri="{FF2B5EF4-FFF2-40B4-BE49-F238E27FC236}">
                  <a16:creationId xmlns:a16="http://schemas.microsoft.com/office/drawing/2014/main" id="{A1E1AA40-F254-4DE4-20AE-C7F8A1168F67}"/>
                </a:ext>
              </a:extLst>
            </p:cNvPr>
            <p:cNvSpPr/>
            <p:nvPr/>
          </p:nvSpPr>
          <p:spPr>
            <a:xfrm>
              <a:off x="4727733" y="3246421"/>
              <a:ext cx="57150" cy="19038"/>
            </a:xfrm>
            <a:custGeom>
              <a:avLst/>
              <a:gdLst>
                <a:gd name="connsiteX0" fmla="*/ 0 w 57150"/>
                <a:gd name="connsiteY0" fmla="*/ 0 h 19038"/>
                <a:gd name="connsiteX1" fmla="*/ 57150 w 57150"/>
                <a:gd name="connsiteY1" fmla="*/ 19038 h 19038"/>
              </a:gdLst>
              <a:ahLst/>
              <a:cxnLst>
                <a:cxn ang="0">
                  <a:pos x="connsiteX0" y="connsiteY0"/>
                </a:cxn>
                <a:cxn ang="0">
                  <a:pos x="connsiteX1" y="connsiteY1"/>
                </a:cxn>
              </a:cxnLst>
              <a:rect l="l" t="t" r="r" b="b"/>
              <a:pathLst>
                <a:path w="57150" h="19038">
                  <a:moveTo>
                    <a:pt x="0" y="0"/>
                  </a:moveTo>
                  <a:lnTo>
                    <a:pt x="571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87" name="Freeform 2686">
              <a:extLst>
                <a:ext uri="{FF2B5EF4-FFF2-40B4-BE49-F238E27FC236}">
                  <a16:creationId xmlns:a16="http://schemas.microsoft.com/office/drawing/2014/main" id="{62603C46-BF1F-87B8-03C6-996C29CE0D9E}"/>
                </a:ext>
              </a:extLst>
            </p:cNvPr>
            <p:cNvSpPr/>
            <p:nvPr/>
          </p:nvSpPr>
          <p:spPr>
            <a:xfrm>
              <a:off x="4784883" y="3265460"/>
              <a:ext cx="38100" cy="38076"/>
            </a:xfrm>
            <a:custGeom>
              <a:avLst/>
              <a:gdLst>
                <a:gd name="connsiteX0" fmla="*/ 0 w 38100"/>
                <a:gd name="connsiteY0" fmla="*/ 0 h 38076"/>
                <a:gd name="connsiteX1" fmla="*/ 38100 w 38100"/>
                <a:gd name="connsiteY1" fmla="*/ 38077 h 38076"/>
              </a:gdLst>
              <a:ahLst/>
              <a:cxnLst>
                <a:cxn ang="0">
                  <a:pos x="connsiteX0" y="connsiteY0"/>
                </a:cxn>
                <a:cxn ang="0">
                  <a:pos x="connsiteX1" y="connsiteY1"/>
                </a:cxn>
              </a:cxnLst>
              <a:rect l="l" t="t" r="r" b="b"/>
              <a:pathLst>
                <a:path w="38100" h="38076">
                  <a:moveTo>
                    <a:pt x="0" y="0"/>
                  </a:moveTo>
                  <a:lnTo>
                    <a:pt x="3810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88" name="Freeform 2687">
              <a:extLst>
                <a:ext uri="{FF2B5EF4-FFF2-40B4-BE49-F238E27FC236}">
                  <a16:creationId xmlns:a16="http://schemas.microsoft.com/office/drawing/2014/main" id="{23479948-2F55-9C71-EE22-066EEE6443F9}"/>
                </a:ext>
              </a:extLst>
            </p:cNvPr>
            <p:cNvSpPr/>
            <p:nvPr/>
          </p:nvSpPr>
          <p:spPr>
            <a:xfrm>
              <a:off x="4822983" y="3303537"/>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89" name="Freeform 2688">
              <a:extLst>
                <a:ext uri="{FF2B5EF4-FFF2-40B4-BE49-F238E27FC236}">
                  <a16:creationId xmlns:a16="http://schemas.microsoft.com/office/drawing/2014/main" id="{05AE449C-7D6A-7EC8-FDFF-A67AA62E5205}"/>
                </a:ext>
              </a:extLst>
            </p:cNvPr>
            <p:cNvSpPr/>
            <p:nvPr/>
          </p:nvSpPr>
          <p:spPr>
            <a:xfrm>
              <a:off x="4842033" y="3303537"/>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90" name="Freeform 2689">
              <a:extLst>
                <a:ext uri="{FF2B5EF4-FFF2-40B4-BE49-F238E27FC236}">
                  <a16:creationId xmlns:a16="http://schemas.microsoft.com/office/drawing/2014/main" id="{6C156E50-1623-1C87-0DC5-EC1DBC9879A5}"/>
                </a:ext>
              </a:extLst>
            </p:cNvPr>
            <p:cNvSpPr/>
            <p:nvPr/>
          </p:nvSpPr>
          <p:spPr>
            <a:xfrm>
              <a:off x="4813458" y="3322575"/>
              <a:ext cx="38100" cy="19038"/>
            </a:xfrm>
            <a:custGeom>
              <a:avLst/>
              <a:gdLst>
                <a:gd name="connsiteX0" fmla="*/ 38100 w 38100"/>
                <a:gd name="connsiteY0" fmla="*/ 0 h 19038"/>
                <a:gd name="connsiteX1" fmla="*/ 0 w 38100"/>
                <a:gd name="connsiteY1" fmla="*/ 19038 h 19038"/>
              </a:gdLst>
              <a:ahLst/>
              <a:cxnLst>
                <a:cxn ang="0">
                  <a:pos x="connsiteX0" y="connsiteY0"/>
                </a:cxn>
                <a:cxn ang="0">
                  <a:pos x="connsiteX1" y="connsiteY1"/>
                </a:cxn>
              </a:cxnLst>
              <a:rect l="l" t="t" r="r" b="b"/>
              <a:pathLst>
                <a:path w="38100" h="19038">
                  <a:moveTo>
                    <a:pt x="381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91" name="Freeform 2690">
              <a:extLst>
                <a:ext uri="{FF2B5EF4-FFF2-40B4-BE49-F238E27FC236}">
                  <a16:creationId xmlns:a16="http://schemas.microsoft.com/office/drawing/2014/main" id="{198C8CD2-C552-92B0-F06C-4B3E57EA7CAD}"/>
                </a:ext>
              </a:extLst>
            </p:cNvPr>
            <p:cNvSpPr/>
            <p:nvPr/>
          </p:nvSpPr>
          <p:spPr>
            <a:xfrm>
              <a:off x="4813458" y="3341613"/>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92" name="Freeform 2691">
              <a:extLst>
                <a:ext uri="{FF2B5EF4-FFF2-40B4-BE49-F238E27FC236}">
                  <a16:creationId xmlns:a16="http://schemas.microsoft.com/office/drawing/2014/main" id="{2FECEB71-1F3A-507F-E262-8112A7BF6745}"/>
                </a:ext>
              </a:extLst>
            </p:cNvPr>
            <p:cNvSpPr/>
            <p:nvPr/>
          </p:nvSpPr>
          <p:spPr>
            <a:xfrm>
              <a:off x="4813458" y="3379690"/>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93" name="Freeform 2692">
              <a:extLst>
                <a:ext uri="{FF2B5EF4-FFF2-40B4-BE49-F238E27FC236}">
                  <a16:creationId xmlns:a16="http://schemas.microsoft.com/office/drawing/2014/main" id="{0A6E5031-19F4-E53E-B0E9-69A1BF6019EB}"/>
                </a:ext>
              </a:extLst>
            </p:cNvPr>
            <p:cNvSpPr/>
            <p:nvPr/>
          </p:nvSpPr>
          <p:spPr>
            <a:xfrm>
              <a:off x="5480208" y="4607666"/>
              <a:ext cx="542925" cy="409325"/>
            </a:xfrm>
            <a:custGeom>
              <a:avLst/>
              <a:gdLst>
                <a:gd name="connsiteX0" fmla="*/ 523875 w 542925"/>
                <a:gd name="connsiteY0" fmla="*/ 123750 h 409325"/>
                <a:gd name="connsiteX1" fmla="*/ 542925 w 542925"/>
                <a:gd name="connsiteY1" fmla="*/ 123750 h 409325"/>
                <a:gd name="connsiteX2" fmla="*/ 542925 w 542925"/>
                <a:gd name="connsiteY2" fmla="*/ 371249 h 409325"/>
                <a:gd name="connsiteX3" fmla="*/ 533400 w 542925"/>
                <a:gd name="connsiteY3" fmla="*/ 409325 h 409325"/>
                <a:gd name="connsiteX4" fmla="*/ 466725 w 542925"/>
                <a:gd name="connsiteY4" fmla="*/ 380768 h 409325"/>
                <a:gd name="connsiteX5" fmla="*/ 428625 w 542925"/>
                <a:gd name="connsiteY5" fmla="*/ 399806 h 409325"/>
                <a:gd name="connsiteX6" fmla="*/ 390525 w 542925"/>
                <a:gd name="connsiteY6" fmla="*/ 380768 h 409325"/>
                <a:gd name="connsiteX7" fmla="*/ 352425 w 542925"/>
                <a:gd name="connsiteY7" fmla="*/ 390287 h 409325"/>
                <a:gd name="connsiteX8" fmla="*/ 295275 w 542925"/>
                <a:gd name="connsiteY8" fmla="*/ 361729 h 409325"/>
                <a:gd name="connsiteX9" fmla="*/ 238125 w 542925"/>
                <a:gd name="connsiteY9" fmla="*/ 352210 h 409325"/>
                <a:gd name="connsiteX10" fmla="*/ 85725 w 542925"/>
                <a:gd name="connsiteY10" fmla="*/ 371249 h 409325"/>
                <a:gd name="connsiteX11" fmla="*/ 76200 w 542925"/>
                <a:gd name="connsiteY11" fmla="*/ 323653 h 409325"/>
                <a:gd name="connsiteX12" fmla="*/ 9525 w 542925"/>
                <a:gd name="connsiteY12" fmla="*/ 295095 h 409325"/>
                <a:gd name="connsiteX13" fmla="*/ 28575 w 542925"/>
                <a:gd name="connsiteY13" fmla="*/ 228461 h 409325"/>
                <a:gd name="connsiteX14" fmla="*/ 19050 w 542925"/>
                <a:gd name="connsiteY14" fmla="*/ 199903 h 409325"/>
                <a:gd name="connsiteX15" fmla="*/ 28575 w 542925"/>
                <a:gd name="connsiteY15" fmla="*/ 142788 h 409325"/>
                <a:gd name="connsiteX16" fmla="*/ 0 w 542925"/>
                <a:gd name="connsiteY16" fmla="*/ 123750 h 409325"/>
                <a:gd name="connsiteX17" fmla="*/ 9525 w 542925"/>
                <a:gd name="connsiteY17" fmla="*/ 76154 h 409325"/>
                <a:gd name="connsiteX18" fmla="*/ 19050 w 542925"/>
                <a:gd name="connsiteY18" fmla="*/ 85673 h 409325"/>
                <a:gd name="connsiteX19" fmla="*/ 104775 w 542925"/>
                <a:gd name="connsiteY19" fmla="*/ 76154 h 409325"/>
                <a:gd name="connsiteX20" fmla="*/ 161925 w 542925"/>
                <a:gd name="connsiteY20" fmla="*/ 114230 h 409325"/>
                <a:gd name="connsiteX21" fmla="*/ 171450 w 542925"/>
                <a:gd name="connsiteY21" fmla="*/ 95192 h 409325"/>
                <a:gd name="connsiteX22" fmla="*/ 152400 w 542925"/>
                <a:gd name="connsiteY22" fmla="*/ 57115 h 409325"/>
                <a:gd name="connsiteX23" fmla="*/ 200025 w 542925"/>
                <a:gd name="connsiteY23" fmla="*/ 57115 h 409325"/>
                <a:gd name="connsiteX24" fmla="*/ 238125 w 542925"/>
                <a:gd name="connsiteY24" fmla="*/ 19038 h 409325"/>
                <a:gd name="connsiteX25" fmla="*/ 257175 w 542925"/>
                <a:gd name="connsiteY25" fmla="*/ 0 h 409325"/>
                <a:gd name="connsiteX26" fmla="*/ 390525 w 542925"/>
                <a:gd name="connsiteY26" fmla="*/ 66634 h 409325"/>
                <a:gd name="connsiteX27" fmla="*/ 466725 w 542925"/>
                <a:gd name="connsiteY27" fmla="*/ 95192 h 409325"/>
                <a:gd name="connsiteX28" fmla="*/ 504825 w 542925"/>
                <a:gd name="connsiteY28" fmla="*/ 123750 h 409325"/>
                <a:gd name="connsiteX29" fmla="*/ 523875 w 542925"/>
                <a:gd name="connsiteY29" fmla="*/ 123750 h 409325"/>
                <a:gd name="connsiteX30" fmla="*/ 523875 w 542925"/>
                <a:gd name="connsiteY30" fmla="*/ 123750 h 409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42925" h="409325">
                  <a:moveTo>
                    <a:pt x="523875" y="123750"/>
                  </a:moveTo>
                  <a:lnTo>
                    <a:pt x="542925" y="123750"/>
                  </a:lnTo>
                  <a:lnTo>
                    <a:pt x="542925" y="371249"/>
                  </a:lnTo>
                  <a:lnTo>
                    <a:pt x="533400" y="409325"/>
                  </a:lnTo>
                  <a:lnTo>
                    <a:pt x="466725" y="380768"/>
                  </a:lnTo>
                  <a:lnTo>
                    <a:pt x="428625" y="399806"/>
                  </a:lnTo>
                  <a:lnTo>
                    <a:pt x="390525" y="380768"/>
                  </a:lnTo>
                  <a:lnTo>
                    <a:pt x="352425" y="390287"/>
                  </a:lnTo>
                  <a:lnTo>
                    <a:pt x="295275" y="361729"/>
                  </a:lnTo>
                  <a:lnTo>
                    <a:pt x="238125" y="352210"/>
                  </a:lnTo>
                  <a:lnTo>
                    <a:pt x="85725" y="371249"/>
                  </a:lnTo>
                  <a:lnTo>
                    <a:pt x="76200" y="323653"/>
                  </a:lnTo>
                  <a:lnTo>
                    <a:pt x="9525" y="295095"/>
                  </a:lnTo>
                  <a:lnTo>
                    <a:pt x="28575" y="228461"/>
                  </a:lnTo>
                  <a:lnTo>
                    <a:pt x="19050" y="199903"/>
                  </a:lnTo>
                  <a:lnTo>
                    <a:pt x="28575" y="142788"/>
                  </a:lnTo>
                  <a:lnTo>
                    <a:pt x="0" y="123750"/>
                  </a:lnTo>
                  <a:lnTo>
                    <a:pt x="9525" y="76154"/>
                  </a:lnTo>
                  <a:lnTo>
                    <a:pt x="19050" y="85673"/>
                  </a:lnTo>
                  <a:lnTo>
                    <a:pt x="104775" y="76154"/>
                  </a:lnTo>
                  <a:lnTo>
                    <a:pt x="161925" y="114230"/>
                  </a:lnTo>
                  <a:lnTo>
                    <a:pt x="171450" y="95192"/>
                  </a:lnTo>
                  <a:lnTo>
                    <a:pt x="152400" y="57115"/>
                  </a:lnTo>
                  <a:lnTo>
                    <a:pt x="200025" y="57115"/>
                  </a:lnTo>
                  <a:lnTo>
                    <a:pt x="238125" y="19038"/>
                  </a:lnTo>
                  <a:lnTo>
                    <a:pt x="257175" y="0"/>
                  </a:lnTo>
                  <a:lnTo>
                    <a:pt x="390525" y="66634"/>
                  </a:lnTo>
                  <a:lnTo>
                    <a:pt x="466725" y="95192"/>
                  </a:lnTo>
                  <a:lnTo>
                    <a:pt x="504825" y="123750"/>
                  </a:lnTo>
                  <a:lnTo>
                    <a:pt x="523875" y="123750"/>
                  </a:lnTo>
                  <a:lnTo>
                    <a:pt x="523875" y="123750"/>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94" name="Freeform 2693">
              <a:extLst>
                <a:ext uri="{FF2B5EF4-FFF2-40B4-BE49-F238E27FC236}">
                  <a16:creationId xmlns:a16="http://schemas.microsoft.com/office/drawing/2014/main" id="{26BE0B69-F981-8F62-7739-26FBBD0C3FDD}"/>
                </a:ext>
              </a:extLst>
            </p:cNvPr>
            <p:cNvSpPr/>
            <p:nvPr/>
          </p:nvSpPr>
          <p:spPr>
            <a:xfrm>
              <a:off x="6004083" y="4731416"/>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95" name="Freeform 2694">
              <a:extLst>
                <a:ext uri="{FF2B5EF4-FFF2-40B4-BE49-F238E27FC236}">
                  <a16:creationId xmlns:a16="http://schemas.microsoft.com/office/drawing/2014/main" id="{A9D05035-6EE8-695C-9635-4A809CCD0FBB}"/>
                </a:ext>
              </a:extLst>
            </p:cNvPr>
            <p:cNvSpPr/>
            <p:nvPr/>
          </p:nvSpPr>
          <p:spPr>
            <a:xfrm>
              <a:off x="6023133" y="4731416"/>
              <a:ext cx="9525" cy="247499"/>
            </a:xfrm>
            <a:custGeom>
              <a:avLst/>
              <a:gdLst>
                <a:gd name="connsiteX0" fmla="*/ 0 w 9525"/>
                <a:gd name="connsiteY0" fmla="*/ 0 h 247499"/>
                <a:gd name="connsiteX1" fmla="*/ 0 w 9525"/>
                <a:gd name="connsiteY1" fmla="*/ 247499 h 247499"/>
              </a:gdLst>
              <a:ahLst/>
              <a:cxnLst>
                <a:cxn ang="0">
                  <a:pos x="connsiteX0" y="connsiteY0"/>
                </a:cxn>
                <a:cxn ang="0">
                  <a:pos x="connsiteX1" y="connsiteY1"/>
                </a:cxn>
              </a:cxnLst>
              <a:rect l="l" t="t" r="r" b="b"/>
              <a:pathLst>
                <a:path w="9525" h="247499">
                  <a:moveTo>
                    <a:pt x="0" y="0"/>
                  </a:moveTo>
                  <a:lnTo>
                    <a:pt x="0" y="24749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96" name="Freeform 2695">
              <a:extLst>
                <a:ext uri="{FF2B5EF4-FFF2-40B4-BE49-F238E27FC236}">
                  <a16:creationId xmlns:a16="http://schemas.microsoft.com/office/drawing/2014/main" id="{E8D8F0AF-0127-F691-F039-4D40C302BBC6}"/>
                </a:ext>
              </a:extLst>
            </p:cNvPr>
            <p:cNvSpPr/>
            <p:nvPr/>
          </p:nvSpPr>
          <p:spPr>
            <a:xfrm>
              <a:off x="6013608" y="4978915"/>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97" name="Freeform 2696">
              <a:extLst>
                <a:ext uri="{FF2B5EF4-FFF2-40B4-BE49-F238E27FC236}">
                  <a16:creationId xmlns:a16="http://schemas.microsoft.com/office/drawing/2014/main" id="{BE8234DB-05F9-A6F2-E486-FBF69F3D98B4}"/>
                </a:ext>
              </a:extLst>
            </p:cNvPr>
            <p:cNvSpPr/>
            <p:nvPr/>
          </p:nvSpPr>
          <p:spPr>
            <a:xfrm>
              <a:off x="5946933" y="4988434"/>
              <a:ext cx="66675" cy="28557"/>
            </a:xfrm>
            <a:custGeom>
              <a:avLst/>
              <a:gdLst>
                <a:gd name="connsiteX0" fmla="*/ 66675 w 66675"/>
                <a:gd name="connsiteY0" fmla="*/ 28558 h 28557"/>
                <a:gd name="connsiteX1" fmla="*/ 0 w 66675"/>
                <a:gd name="connsiteY1" fmla="*/ 0 h 28557"/>
              </a:gdLst>
              <a:ahLst/>
              <a:cxnLst>
                <a:cxn ang="0">
                  <a:pos x="connsiteX0" y="connsiteY0"/>
                </a:cxn>
                <a:cxn ang="0">
                  <a:pos x="connsiteX1" y="connsiteY1"/>
                </a:cxn>
              </a:cxnLst>
              <a:rect l="l" t="t" r="r" b="b"/>
              <a:pathLst>
                <a:path w="66675" h="28557">
                  <a:moveTo>
                    <a:pt x="666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98" name="Freeform 2697">
              <a:extLst>
                <a:ext uri="{FF2B5EF4-FFF2-40B4-BE49-F238E27FC236}">
                  <a16:creationId xmlns:a16="http://schemas.microsoft.com/office/drawing/2014/main" id="{857BDB50-737F-B3FB-0F25-2D1C12CFE512}"/>
                </a:ext>
              </a:extLst>
            </p:cNvPr>
            <p:cNvSpPr/>
            <p:nvPr/>
          </p:nvSpPr>
          <p:spPr>
            <a:xfrm>
              <a:off x="5908833" y="4988434"/>
              <a:ext cx="38100" cy="19038"/>
            </a:xfrm>
            <a:custGeom>
              <a:avLst/>
              <a:gdLst>
                <a:gd name="connsiteX0" fmla="*/ 38100 w 38100"/>
                <a:gd name="connsiteY0" fmla="*/ 0 h 19038"/>
                <a:gd name="connsiteX1" fmla="*/ 0 w 38100"/>
                <a:gd name="connsiteY1" fmla="*/ 19038 h 19038"/>
              </a:gdLst>
              <a:ahLst/>
              <a:cxnLst>
                <a:cxn ang="0">
                  <a:pos x="connsiteX0" y="connsiteY0"/>
                </a:cxn>
                <a:cxn ang="0">
                  <a:pos x="connsiteX1" y="connsiteY1"/>
                </a:cxn>
              </a:cxnLst>
              <a:rect l="l" t="t" r="r" b="b"/>
              <a:pathLst>
                <a:path w="38100" h="19038">
                  <a:moveTo>
                    <a:pt x="381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99" name="Freeform 2698">
              <a:extLst>
                <a:ext uri="{FF2B5EF4-FFF2-40B4-BE49-F238E27FC236}">
                  <a16:creationId xmlns:a16="http://schemas.microsoft.com/office/drawing/2014/main" id="{828C9DF7-50C2-F2A0-EAEE-BDA8F912FF76}"/>
                </a:ext>
              </a:extLst>
            </p:cNvPr>
            <p:cNvSpPr/>
            <p:nvPr/>
          </p:nvSpPr>
          <p:spPr>
            <a:xfrm>
              <a:off x="5870733" y="4988434"/>
              <a:ext cx="38100" cy="19038"/>
            </a:xfrm>
            <a:custGeom>
              <a:avLst/>
              <a:gdLst>
                <a:gd name="connsiteX0" fmla="*/ 38100 w 38100"/>
                <a:gd name="connsiteY0" fmla="*/ 19038 h 19038"/>
                <a:gd name="connsiteX1" fmla="*/ 0 w 38100"/>
                <a:gd name="connsiteY1" fmla="*/ 0 h 19038"/>
              </a:gdLst>
              <a:ahLst/>
              <a:cxnLst>
                <a:cxn ang="0">
                  <a:pos x="connsiteX0" y="connsiteY0"/>
                </a:cxn>
                <a:cxn ang="0">
                  <a:pos x="connsiteX1" y="connsiteY1"/>
                </a:cxn>
              </a:cxnLst>
              <a:rect l="l" t="t" r="r" b="b"/>
              <a:pathLst>
                <a:path w="38100" h="19038">
                  <a:moveTo>
                    <a:pt x="3810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00" name="Freeform 2699">
              <a:extLst>
                <a:ext uri="{FF2B5EF4-FFF2-40B4-BE49-F238E27FC236}">
                  <a16:creationId xmlns:a16="http://schemas.microsoft.com/office/drawing/2014/main" id="{B30863E6-01EA-E529-1AB7-B2C9AB051ABF}"/>
                </a:ext>
              </a:extLst>
            </p:cNvPr>
            <p:cNvSpPr/>
            <p:nvPr/>
          </p:nvSpPr>
          <p:spPr>
            <a:xfrm>
              <a:off x="5832633" y="4988434"/>
              <a:ext cx="38100" cy="9519"/>
            </a:xfrm>
            <a:custGeom>
              <a:avLst/>
              <a:gdLst>
                <a:gd name="connsiteX0" fmla="*/ 38100 w 38100"/>
                <a:gd name="connsiteY0" fmla="*/ 0 h 9519"/>
                <a:gd name="connsiteX1" fmla="*/ 0 w 38100"/>
                <a:gd name="connsiteY1" fmla="*/ 9519 h 9519"/>
              </a:gdLst>
              <a:ahLst/>
              <a:cxnLst>
                <a:cxn ang="0">
                  <a:pos x="connsiteX0" y="connsiteY0"/>
                </a:cxn>
                <a:cxn ang="0">
                  <a:pos x="connsiteX1" y="connsiteY1"/>
                </a:cxn>
              </a:cxnLst>
              <a:rect l="l" t="t" r="r" b="b"/>
              <a:pathLst>
                <a:path w="38100" h="9519">
                  <a:moveTo>
                    <a:pt x="381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01" name="Freeform 2700">
              <a:extLst>
                <a:ext uri="{FF2B5EF4-FFF2-40B4-BE49-F238E27FC236}">
                  <a16:creationId xmlns:a16="http://schemas.microsoft.com/office/drawing/2014/main" id="{05DDD224-87D0-8479-442A-D3A74A0EF78F}"/>
                </a:ext>
              </a:extLst>
            </p:cNvPr>
            <p:cNvSpPr/>
            <p:nvPr/>
          </p:nvSpPr>
          <p:spPr>
            <a:xfrm>
              <a:off x="5775483" y="4969396"/>
              <a:ext cx="57150" cy="28557"/>
            </a:xfrm>
            <a:custGeom>
              <a:avLst/>
              <a:gdLst>
                <a:gd name="connsiteX0" fmla="*/ 57150 w 57150"/>
                <a:gd name="connsiteY0" fmla="*/ 28558 h 28557"/>
                <a:gd name="connsiteX1" fmla="*/ 0 w 57150"/>
                <a:gd name="connsiteY1" fmla="*/ 0 h 28557"/>
              </a:gdLst>
              <a:ahLst/>
              <a:cxnLst>
                <a:cxn ang="0">
                  <a:pos x="connsiteX0" y="connsiteY0"/>
                </a:cxn>
                <a:cxn ang="0">
                  <a:pos x="connsiteX1" y="connsiteY1"/>
                </a:cxn>
              </a:cxnLst>
              <a:rect l="l" t="t" r="r" b="b"/>
              <a:pathLst>
                <a:path w="57150" h="28557">
                  <a:moveTo>
                    <a:pt x="5715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02" name="Freeform 2701">
              <a:extLst>
                <a:ext uri="{FF2B5EF4-FFF2-40B4-BE49-F238E27FC236}">
                  <a16:creationId xmlns:a16="http://schemas.microsoft.com/office/drawing/2014/main" id="{CFB632F4-F43E-15E5-85D8-AFBFD1900B3D}"/>
                </a:ext>
              </a:extLst>
            </p:cNvPr>
            <p:cNvSpPr/>
            <p:nvPr/>
          </p:nvSpPr>
          <p:spPr>
            <a:xfrm>
              <a:off x="5718333" y="4959877"/>
              <a:ext cx="57150" cy="9519"/>
            </a:xfrm>
            <a:custGeom>
              <a:avLst/>
              <a:gdLst>
                <a:gd name="connsiteX0" fmla="*/ 57150 w 57150"/>
                <a:gd name="connsiteY0" fmla="*/ 9519 h 9519"/>
                <a:gd name="connsiteX1" fmla="*/ 0 w 57150"/>
                <a:gd name="connsiteY1" fmla="*/ 0 h 9519"/>
              </a:gdLst>
              <a:ahLst/>
              <a:cxnLst>
                <a:cxn ang="0">
                  <a:pos x="connsiteX0" y="connsiteY0"/>
                </a:cxn>
                <a:cxn ang="0">
                  <a:pos x="connsiteX1" y="connsiteY1"/>
                </a:cxn>
              </a:cxnLst>
              <a:rect l="l" t="t" r="r" b="b"/>
              <a:pathLst>
                <a:path w="57150" h="9519">
                  <a:moveTo>
                    <a:pt x="571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03" name="Freeform 2702">
              <a:extLst>
                <a:ext uri="{FF2B5EF4-FFF2-40B4-BE49-F238E27FC236}">
                  <a16:creationId xmlns:a16="http://schemas.microsoft.com/office/drawing/2014/main" id="{A522FCA2-987B-9693-5D7F-FD17F0506108}"/>
                </a:ext>
              </a:extLst>
            </p:cNvPr>
            <p:cNvSpPr/>
            <p:nvPr/>
          </p:nvSpPr>
          <p:spPr>
            <a:xfrm>
              <a:off x="5565933" y="4959877"/>
              <a:ext cx="152400" cy="19038"/>
            </a:xfrm>
            <a:custGeom>
              <a:avLst/>
              <a:gdLst>
                <a:gd name="connsiteX0" fmla="*/ 152400 w 152400"/>
                <a:gd name="connsiteY0" fmla="*/ 0 h 19038"/>
                <a:gd name="connsiteX1" fmla="*/ 0 w 152400"/>
                <a:gd name="connsiteY1" fmla="*/ 19038 h 19038"/>
              </a:gdLst>
              <a:ahLst/>
              <a:cxnLst>
                <a:cxn ang="0">
                  <a:pos x="connsiteX0" y="connsiteY0"/>
                </a:cxn>
                <a:cxn ang="0">
                  <a:pos x="connsiteX1" y="connsiteY1"/>
                </a:cxn>
              </a:cxnLst>
              <a:rect l="l" t="t" r="r" b="b"/>
              <a:pathLst>
                <a:path w="152400" h="19038">
                  <a:moveTo>
                    <a:pt x="1524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04" name="Freeform 2703">
              <a:extLst>
                <a:ext uri="{FF2B5EF4-FFF2-40B4-BE49-F238E27FC236}">
                  <a16:creationId xmlns:a16="http://schemas.microsoft.com/office/drawing/2014/main" id="{C4544C25-861B-8511-3CE7-96A217D98135}"/>
                </a:ext>
              </a:extLst>
            </p:cNvPr>
            <p:cNvSpPr/>
            <p:nvPr/>
          </p:nvSpPr>
          <p:spPr>
            <a:xfrm>
              <a:off x="5556408" y="4931319"/>
              <a:ext cx="9525" cy="47595"/>
            </a:xfrm>
            <a:custGeom>
              <a:avLst/>
              <a:gdLst>
                <a:gd name="connsiteX0" fmla="*/ 9525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9525"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05" name="Freeform 2704">
              <a:extLst>
                <a:ext uri="{FF2B5EF4-FFF2-40B4-BE49-F238E27FC236}">
                  <a16:creationId xmlns:a16="http://schemas.microsoft.com/office/drawing/2014/main" id="{8058ACC8-3DC4-152C-705A-F2B009257C3E}"/>
                </a:ext>
              </a:extLst>
            </p:cNvPr>
            <p:cNvSpPr/>
            <p:nvPr/>
          </p:nvSpPr>
          <p:spPr>
            <a:xfrm>
              <a:off x="5489733" y="4902761"/>
              <a:ext cx="66675" cy="28557"/>
            </a:xfrm>
            <a:custGeom>
              <a:avLst/>
              <a:gdLst>
                <a:gd name="connsiteX0" fmla="*/ 66675 w 66675"/>
                <a:gd name="connsiteY0" fmla="*/ 28558 h 28557"/>
                <a:gd name="connsiteX1" fmla="*/ 0 w 66675"/>
                <a:gd name="connsiteY1" fmla="*/ 0 h 28557"/>
              </a:gdLst>
              <a:ahLst/>
              <a:cxnLst>
                <a:cxn ang="0">
                  <a:pos x="connsiteX0" y="connsiteY0"/>
                </a:cxn>
                <a:cxn ang="0">
                  <a:pos x="connsiteX1" y="connsiteY1"/>
                </a:cxn>
              </a:cxnLst>
              <a:rect l="l" t="t" r="r" b="b"/>
              <a:pathLst>
                <a:path w="66675" h="28557">
                  <a:moveTo>
                    <a:pt x="666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06" name="Freeform 2705">
              <a:extLst>
                <a:ext uri="{FF2B5EF4-FFF2-40B4-BE49-F238E27FC236}">
                  <a16:creationId xmlns:a16="http://schemas.microsoft.com/office/drawing/2014/main" id="{F49899C7-90EC-28C5-0EA2-B857454F31B6}"/>
                </a:ext>
              </a:extLst>
            </p:cNvPr>
            <p:cNvSpPr/>
            <p:nvPr/>
          </p:nvSpPr>
          <p:spPr>
            <a:xfrm>
              <a:off x="5489733" y="4836127"/>
              <a:ext cx="19050" cy="66634"/>
            </a:xfrm>
            <a:custGeom>
              <a:avLst/>
              <a:gdLst>
                <a:gd name="connsiteX0" fmla="*/ 0 w 19050"/>
                <a:gd name="connsiteY0" fmla="*/ 66634 h 66634"/>
                <a:gd name="connsiteX1" fmla="*/ 19050 w 19050"/>
                <a:gd name="connsiteY1" fmla="*/ 0 h 66634"/>
              </a:gdLst>
              <a:ahLst/>
              <a:cxnLst>
                <a:cxn ang="0">
                  <a:pos x="connsiteX0" y="connsiteY0"/>
                </a:cxn>
                <a:cxn ang="0">
                  <a:pos x="connsiteX1" y="connsiteY1"/>
                </a:cxn>
              </a:cxnLst>
              <a:rect l="l" t="t" r="r" b="b"/>
              <a:pathLst>
                <a:path w="19050" h="66634">
                  <a:moveTo>
                    <a:pt x="0" y="66634"/>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07" name="Freeform 2706">
              <a:extLst>
                <a:ext uri="{FF2B5EF4-FFF2-40B4-BE49-F238E27FC236}">
                  <a16:creationId xmlns:a16="http://schemas.microsoft.com/office/drawing/2014/main" id="{9221E7FC-F6AE-E3CB-AF2B-E5E847A33BA6}"/>
                </a:ext>
              </a:extLst>
            </p:cNvPr>
            <p:cNvSpPr/>
            <p:nvPr/>
          </p:nvSpPr>
          <p:spPr>
            <a:xfrm>
              <a:off x="5499258" y="4807569"/>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08" name="Freeform 2707">
              <a:extLst>
                <a:ext uri="{FF2B5EF4-FFF2-40B4-BE49-F238E27FC236}">
                  <a16:creationId xmlns:a16="http://schemas.microsoft.com/office/drawing/2014/main" id="{375FFA17-0AC5-92F6-D877-006345CD468F}"/>
                </a:ext>
              </a:extLst>
            </p:cNvPr>
            <p:cNvSpPr/>
            <p:nvPr/>
          </p:nvSpPr>
          <p:spPr>
            <a:xfrm>
              <a:off x="5499258" y="4750454"/>
              <a:ext cx="9525" cy="57115"/>
            </a:xfrm>
            <a:custGeom>
              <a:avLst/>
              <a:gdLst>
                <a:gd name="connsiteX0" fmla="*/ 0 w 9525"/>
                <a:gd name="connsiteY0" fmla="*/ 57115 h 57115"/>
                <a:gd name="connsiteX1" fmla="*/ 9525 w 9525"/>
                <a:gd name="connsiteY1" fmla="*/ 0 h 57115"/>
              </a:gdLst>
              <a:ahLst/>
              <a:cxnLst>
                <a:cxn ang="0">
                  <a:pos x="connsiteX0" y="connsiteY0"/>
                </a:cxn>
                <a:cxn ang="0">
                  <a:pos x="connsiteX1" y="connsiteY1"/>
                </a:cxn>
              </a:cxnLst>
              <a:rect l="l" t="t" r="r" b="b"/>
              <a:pathLst>
                <a:path w="9525" h="57115">
                  <a:moveTo>
                    <a:pt x="0" y="57115"/>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09" name="Freeform 2708">
              <a:extLst>
                <a:ext uri="{FF2B5EF4-FFF2-40B4-BE49-F238E27FC236}">
                  <a16:creationId xmlns:a16="http://schemas.microsoft.com/office/drawing/2014/main" id="{8137B16E-8526-4CCD-D3A3-126CE38D79F3}"/>
                </a:ext>
              </a:extLst>
            </p:cNvPr>
            <p:cNvSpPr/>
            <p:nvPr/>
          </p:nvSpPr>
          <p:spPr>
            <a:xfrm>
              <a:off x="5480208" y="4731416"/>
              <a:ext cx="28575" cy="19038"/>
            </a:xfrm>
            <a:custGeom>
              <a:avLst/>
              <a:gdLst>
                <a:gd name="connsiteX0" fmla="*/ 28575 w 28575"/>
                <a:gd name="connsiteY0" fmla="*/ 19038 h 19038"/>
                <a:gd name="connsiteX1" fmla="*/ 0 w 28575"/>
                <a:gd name="connsiteY1" fmla="*/ 0 h 19038"/>
              </a:gdLst>
              <a:ahLst/>
              <a:cxnLst>
                <a:cxn ang="0">
                  <a:pos x="connsiteX0" y="connsiteY0"/>
                </a:cxn>
                <a:cxn ang="0">
                  <a:pos x="connsiteX1" y="connsiteY1"/>
                </a:cxn>
              </a:cxnLst>
              <a:rect l="l" t="t" r="r" b="b"/>
              <a:pathLst>
                <a:path w="28575"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10" name="Freeform 2709">
              <a:extLst>
                <a:ext uri="{FF2B5EF4-FFF2-40B4-BE49-F238E27FC236}">
                  <a16:creationId xmlns:a16="http://schemas.microsoft.com/office/drawing/2014/main" id="{9E5B546B-05A7-DEAD-D98D-ACCFEA696DB9}"/>
                </a:ext>
              </a:extLst>
            </p:cNvPr>
            <p:cNvSpPr/>
            <p:nvPr/>
          </p:nvSpPr>
          <p:spPr>
            <a:xfrm>
              <a:off x="5480208" y="4683820"/>
              <a:ext cx="9525" cy="47595"/>
            </a:xfrm>
            <a:custGeom>
              <a:avLst/>
              <a:gdLst>
                <a:gd name="connsiteX0" fmla="*/ 0 w 9525"/>
                <a:gd name="connsiteY0" fmla="*/ 47596 h 47595"/>
                <a:gd name="connsiteX1" fmla="*/ 9525 w 9525"/>
                <a:gd name="connsiteY1" fmla="*/ 0 h 47595"/>
              </a:gdLst>
              <a:ahLst/>
              <a:cxnLst>
                <a:cxn ang="0">
                  <a:pos x="connsiteX0" y="connsiteY0"/>
                </a:cxn>
                <a:cxn ang="0">
                  <a:pos x="connsiteX1" y="connsiteY1"/>
                </a:cxn>
              </a:cxnLst>
              <a:rect l="l" t="t" r="r" b="b"/>
              <a:pathLst>
                <a:path w="9525" h="47595">
                  <a:moveTo>
                    <a:pt x="0" y="47596"/>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11" name="Freeform 2710">
              <a:extLst>
                <a:ext uri="{FF2B5EF4-FFF2-40B4-BE49-F238E27FC236}">
                  <a16:creationId xmlns:a16="http://schemas.microsoft.com/office/drawing/2014/main" id="{9DB74AEB-82FA-AC0D-41BF-C7262C293456}"/>
                </a:ext>
              </a:extLst>
            </p:cNvPr>
            <p:cNvSpPr/>
            <p:nvPr/>
          </p:nvSpPr>
          <p:spPr>
            <a:xfrm>
              <a:off x="5489733" y="4683820"/>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12" name="Freeform 2711">
              <a:extLst>
                <a:ext uri="{FF2B5EF4-FFF2-40B4-BE49-F238E27FC236}">
                  <a16:creationId xmlns:a16="http://schemas.microsoft.com/office/drawing/2014/main" id="{C030B99E-5B8C-2847-636B-B109949262F2}"/>
                </a:ext>
              </a:extLst>
            </p:cNvPr>
            <p:cNvSpPr/>
            <p:nvPr/>
          </p:nvSpPr>
          <p:spPr>
            <a:xfrm>
              <a:off x="5499258" y="4683820"/>
              <a:ext cx="85725" cy="9519"/>
            </a:xfrm>
            <a:custGeom>
              <a:avLst/>
              <a:gdLst>
                <a:gd name="connsiteX0" fmla="*/ 0 w 85725"/>
                <a:gd name="connsiteY0" fmla="*/ 9519 h 9519"/>
                <a:gd name="connsiteX1" fmla="*/ 85725 w 85725"/>
                <a:gd name="connsiteY1" fmla="*/ 0 h 9519"/>
              </a:gdLst>
              <a:ahLst/>
              <a:cxnLst>
                <a:cxn ang="0">
                  <a:pos x="connsiteX0" y="connsiteY0"/>
                </a:cxn>
                <a:cxn ang="0">
                  <a:pos x="connsiteX1" y="connsiteY1"/>
                </a:cxn>
              </a:cxnLst>
              <a:rect l="l" t="t" r="r" b="b"/>
              <a:pathLst>
                <a:path w="85725" h="9519">
                  <a:moveTo>
                    <a:pt x="0" y="9519"/>
                  </a:moveTo>
                  <a:lnTo>
                    <a:pt x="857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13" name="Freeform 2712">
              <a:extLst>
                <a:ext uri="{FF2B5EF4-FFF2-40B4-BE49-F238E27FC236}">
                  <a16:creationId xmlns:a16="http://schemas.microsoft.com/office/drawing/2014/main" id="{5FA01D04-C567-09E4-3FAF-743E661FFE6A}"/>
                </a:ext>
              </a:extLst>
            </p:cNvPr>
            <p:cNvSpPr/>
            <p:nvPr/>
          </p:nvSpPr>
          <p:spPr>
            <a:xfrm>
              <a:off x="5584983" y="4683820"/>
              <a:ext cx="57150" cy="38076"/>
            </a:xfrm>
            <a:custGeom>
              <a:avLst/>
              <a:gdLst>
                <a:gd name="connsiteX0" fmla="*/ 0 w 57150"/>
                <a:gd name="connsiteY0" fmla="*/ 0 h 38076"/>
                <a:gd name="connsiteX1" fmla="*/ 57150 w 57150"/>
                <a:gd name="connsiteY1" fmla="*/ 38077 h 38076"/>
              </a:gdLst>
              <a:ahLst/>
              <a:cxnLst>
                <a:cxn ang="0">
                  <a:pos x="connsiteX0" y="connsiteY0"/>
                </a:cxn>
                <a:cxn ang="0">
                  <a:pos x="connsiteX1" y="connsiteY1"/>
                </a:cxn>
              </a:cxnLst>
              <a:rect l="l" t="t" r="r" b="b"/>
              <a:pathLst>
                <a:path w="57150" h="38076">
                  <a:moveTo>
                    <a:pt x="0" y="0"/>
                  </a:moveTo>
                  <a:lnTo>
                    <a:pt x="571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14" name="Freeform 2713">
              <a:extLst>
                <a:ext uri="{FF2B5EF4-FFF2-40B4-BE49-F238E27FC236}">
                  <a16:creationId xmlns:a16="http://schemas.microsoft.com/office/drawing/2014/main" id="{64A3D1DE-455A-32CE-7C5F-7934E1D85CEE}"/>
                </a:ext>
              </a:extLst>
            </p:cNvPr>
            <p:cNvSpPr/>
            <p:nvPr/>
          </p:nvSpPr>
          <p:spPr>
            <a:xfrm>
              <a:off x="5642133" y="4702858"/>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15" name="Freeform 2714">
              <a:extLst>
                <a:ext uri="{FF2B5EF4-FFF2-40B4-BE49-F238E27FC236}">
                  <a16:creationId xmlns:a16="http://schemas.microsoft.com/office/drawing/2014/main" id="{9E7D841F-7B2B-6F9F-242F-4A2655D03224}"/>
                </a:ext>
              </a:extLst>
            </p:cNvPr>
            <p:cNvSpPr/>
            <p:nvPr/>
          </p:nvSpPr>
          <p:spPr>
            <a:xfrm>
              <a:off x="5632608" y="4664781"/>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16" name="Freeform 2715">
              <a:extLst>
                <a:ext uri="{FF2B5EF4-FFF2-40B4-BE49-F238E27FC236}">
                  <a16:creationId xmlns:a16="http://schemas.microsoft.com/office/drawing/2014/main" id="{87B8CE4E-9C20-1869-747D-4E4424E09B30}"/>
                </a:ext>
              </a:extLst>
            </p:cNvPr>
            <p:cNvSpPr/>
            <p:nvPr/>
          </p:nvSpPr>
          <p:spPr>
            <a:xfrm>
              <a:off x="5632608" y="4664781"/>
              <a:ext cx="47625" cy="9519"/>
            </a:xfrm>
            <a:custGeom>
              <a:avLst/>
              <a:gdLst>
                <a:gd name="connsiteX0" fmla="*/ 0 w 47625"/>
                <a:gd name="connsiteY0" fmla="*/ 0 h 9519"/>
                <a:gd name="connsiteX1" fmla="*/ 47625 w 47625"/>
                <a:gd name="connsiteY1" fmla="*/ 0 h 9519"/>
              </a:gdLst>
              <a:ahLst/>
              <a:cxnLst>
                <a:cxn ang="0">
                  <a:pos x="connsiteX0" y="connsiteY0"/>
                </a:cxn>
                <a:cxn ang="0">
                  <a:pos x="connsiteX1" y="connsiteY1"/>
                </a:cxn>
              </a:cxnLst>
              <a:rect l="l" t="t" r="r" b="b"/>
              <a:pathLst>
                <a:path w="47625" h="9519">
                  <a:moveTo>
                    <a:pt x="0" y="0"/>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17" name="Freeform 2716">
              <a:extLst>
                <a:ext uri="{FF2B5EF4-FFF2-40B4-BE49-F238E27FC236}">
                  <a16:creationId xmlns:a16="http://schemas.microsoft.com/office/drawing/2014/main" id="{87C14E99-4AEC-744B-C10F-5121967F04B5}"/>
                </a:ext>
              </a:extLst>
            </p:cNvPr>
            <p:cNvSpPr/>
            <p:nvPr/>
          </p:nvSpPr>
          <p:spPr>
            <a:xfrm>
              <a:off x="5680233" y="4626705"/>
              <a:ext cx="38100" cy="38076"/>
            </a:xfrm>
            <a:custGeom>
              <a:avLst/>
              <a:gdLst>
                <a:gd name="connsiteX0" fmla="*/ 0 w 38100"/>
                <a:gd name="connsiteY0" fmla="*/ 38077 h 38076"/>
                <a:gd name="connsiteX1" fmla="*/ 38100 w 38100"/>
                <a:gd name="connsiteY1" fmla="*/ 0 h 38076"/>
              </a:gdLst>
              <a:ahLst/>
              <a:cxnLst>
                <a:cxn ang="0">
                  <a:pos x="connsiteX0" y="connsiteY0"/>
                </a:cxn>
                <a:cxn ang="0">
                  <a:pos x="connsiteX1" y="connsiteY1"/>
                </a:cxn>
              </a:cxnLst>
              <a:rect l="l" t="t" r="r" b="b"/>
              <a:pathLst>
                <a:path w="38100" h="38076">
                  <a:moveTo>
                    <a:pt x="0" y="38077"/>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18" name="Freeform 2717">
              <a:extLst>
                <a:ext uri="{FF2B5EF4-FFF2-40B4-BE49-F238E27FC236}">
                  <a16:creationId xmlns:a16="http://schemas.microsoft.com/office/drawing/2014/main" id="{A0E0BCA5-0E24-6AA6-9EE6-A5F8FA1A1CCF}"/>
                </a:ext>
              </a:extLst>
            </p:cNvPr>
            <p:cNvSpPr/>
            <p:nvPr/>
          </p:nvSpPr>
          <p:spPr>
            <a:xfrm>
              <a:off x="5718333" y="4607666"/>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19" name="Freeform 2718">
              <a:extLst>
                <a:ext uri="{FF2B5EF4-FFF2-40B4-BE49-F238E27FC236}">
                  <a16:creationId xmlns:a16="http://schemas.microsoft.com/office/drawing/2014/main" id="{667E636A-EC54-D649-074F-7F68C5C7D93C}"/>
                </a:ext>
              </a:extLst>
            </p:cNvPr>
            <p:cNvSpPr/>
            <p:nvPr/>
          </p:nvSpPr>
          <p:spPr>
            <a:xfrm>
              <a:off x="5737383" y="4607666"/>
              <a:ext cx="133350" cy="66634"/>
            </a:xfrm>
            <a:custGeom>
              <a:avLst/>
              <a:gdLst>
                <a:gd name="connsiteX0" fmla="*/ 0 w 133350"/>
                <a:gd name="connsiteY0" fmla="*/ 0 h 66634"/>
                <a:gd name="connsiteX1" fmla="*/ 133350 w 133350"/>
                <a:gd name="connsiteY1" fmla="*/ 66634 h 66634"/>
              </a:gdLst>
              <a:ahLst/>
              <a:cxnLst>
                <a:cxn ang="0">
                  <a:pos x="connsiteX0" y="connsiteY0"/>
                </a:cxn>
                <a:cxn ang="0">
                  <a:pos x="connsiteX1" y="connsiteY1"/>
                </a:cxn>
              </a:cxnLst>
              <a:rect l="l" t="t" r="r" b="b"/>
              <a:pathLst>
                <a:path w="133350" h="66634">
                  <a:moveTo>
                    <a:pt x="0" y="0"/>
                  </a:moveTo>
                  <a:lnTo>
                    <a:pt x="13335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20" name="Freeform 2719">
              <a:extLst>
                <a:ext uri="{FF2B5EF4-FFF2-40B4-BE49-F238E27FC236}">
                  <a16:creationId xmlns:a16="http://schemas.microsoft.com/office/drawing/2014/main" id="{C37BA4AF-B373-B63D-8919-10E77FBF7AE8}"/>
                </a:ext>
              </a:extLst>
            </p:cNvPr>
            <p:cNvSpPr/>
            <p:nvPr/>
          </p:nvSpPr>
          <p:spPr>
            <a:xfrm>
              <a:off x="5870733" y="4674301"/>
              <a:ext cx="76200" cy="28557"/>
            </a:xfrm>
            <a:custGeom>
              <a:avLst/>
              <a:gdLst>
                <a:gd name="connsiteX0" fmla="*/ 0 w 76200"/>
                <a:gd name="connsiteY0" fmla="*/ 0 h 28557"/>
                <a:gd name="connsiteX1" fmla="*/ 76200 w 76200"/>
                <a:gd name="connsiteY1" fmla="*/ 28558 h 28557"/>
              </a:gdLst>
              <a:ahLst/>
              <a:cxnLst>
                <a:cxn ang="0">
                  <a:pos x="connsiteX0" y="connsiteY0"/>
                </a:cxn>
                <a:cxn ang="0">
                  <a:pos x="connsiteX1" y="connsiteY1"/>
                </a:cxn>
              </a:cxnLst>
              <a:rect l="l" t="t" r="r" b="b"/>
              <a:pathLst>
                <a:path w="76200" h="28557">
                  <a:moveTo>
                    <a:pt x="0" y="0"/>
                  </a:moveTo>
                  <a:lnTo>
                    <a:pt x="7620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21" name="Freeform 2720">
              <a:extLst>
                <a:ext uri="{FF2B5EF4-FFF2-40B4-BE49-F238E27FC236}">
                  <a16:creationId xmlns:a16="http://schemas.microsoft.com/office/drawing/2014/main" id="{9770AF19-8708-DB12-EB60-1BE1707F0CD2}"/>
                </a:ext>
              </a:extLst>
            </p:cNvPr>
            <p:cNvSpPr/>
            <p:nvPr/>
          </p:nvSpPr>
          <p:spPr>
            <a:xfrm>
              <a:off x="5946933" y="4702858"/>
              <a:ext cx="38100" cy="28557"/>
            </a:xfrm>
            <a:custGeom>
              <a:avLst/>
              <a:gdLst>
                <a:gd name="connsiteX0" fmla="*/ 0 w 38100"/>
                <a:gd name="connsiteY0" fmla="*/ 0 h 28557"/>
                <a:gd name="connsiteX1" fmla="*/ 38100 w 38100"/>
                <a:gd name="connsiteY1" fmla="*/ 28558 h 28557"/>
              </a:gdLst>
              <a:ahLst/>
              <a:cxnLst>
                <a:cxn ang="0">
                  <a:pos x="connsiteX0" y="connsiteY0"/>
                </a:cxn>
                <a:cxn ang="0">
                  <a:pos x="connsiteX1" y="connsiteY1"/>
                </a:cxn>
              </a:cxnLst>
              <a:rect l="l" t="t" r="r" b="b"/>
              <a:pathLst>
                <a:path w="38100" h="28557">
                  <a:moveTo>
                    <a:pt x="0" y="0"/>
                  </a:moveTo>
                  <a:lnTo>
                    <a:pt x="3810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22" name="Freeform 2721">
              <a:extLst>
                <a:ext uri="{FF2B5EF4-FFF2-40B4-BE49-F238E27FC236}">
                  <a16:creationId xmlns:a16="http://schemas.microsoft.com/office/drawing/2014/main" id="{B167452C-5E56-DC4D-2477-10D36C7AD27F}"/>
                </a:ext>
              </a:extLst>
            </p:cNvPr>
            <p:cNvSpPr/>
            <p:nvPr/>
          </p:nvSpPr>
          <p:spPr>
            <a:xfrm>
              <a:off x="5985033" y="4731416"/>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23" name="Freeform 2722">
              <a:extLst>
                <a:ext uri="{FF2B5EF4-FFF2-40B4-BE49-F238E27FC236}">
                  <a16:creationId xmlns:a16="http://schemas.microsoft.com/office/drawing/2014/main" id="{A5A85B40-8B53-C2F5-6805-BDDAA2FA190E}"/>
                </a:ext>
              </a:extLst>
            </p:cNvPr>
            <p:cNvSpPr/>
            <p:nvPr/>
          </p:nvSpPr>
          <p:spPr>
            <a:xfrm>
              <a:off x="4813458" y="3313056"/>
              <a:ext cx="428625" cy="314133"/>
            </a:xfrm>
            <a:custGeom>
              <a:avLst/>
              <a:gdLst>
                <a:gd name="connsiteX0" fmla="*/ 428625 w 428625"/>
                <a:gd name="connsiteY0" fmla="*/ 285576 h 314133"/>
                <a:gd name="connsiteX1" fmla="*/ 342900 w 428625"/>
                <a:gd name="connsiteY1" fmla="*/ 285576 h 314133"/>
                <a:gd name="connsiteX2" fmla="*/ 323850 w 428625"/>
                <a:gd name="connsiteY2" fmla="*/ 266537 h 314133"/>
                <a:gd name="connsiteX3" fmla="*/ 304800 w 428625"/>
                <a:gd name="connsiteY3" fmla="*/ 276057 h 314133"/>
                <a:gd name="connsiteX4" fmla="*/ 266700 w 428625"/>
                <a:gd name="connsiteY4" fmla="*/ 314133 h 314133"/>
                <a:gd name="connsiteX5" fmla="*/ 266700 w 428625"/>
                <a:gd name="connsiteY5" fmla="*/ 304614 h 314133"/>
                <a:gd name="connsiteX6" fmla="*/ 247650 w 428625"/>
                <a:gd name="connsiteY6" fmla="*/ 295095 h 314133"/>
                <a:gd name="connsiteX7" fmla="*/ 238125 w 428625"/>
                <a:gd name="connsiteY7" fmla="*/ 304614 h 314133"/>
                <a:gd name="connsiteX8" fmla="*/ 200025 w 428625"/>
                <a:gd name="connsiteY8" fmla="*/ 266537 h 314133"/>
                <a:gd name="connsiteX9" fmla="*/ 190500 w 428625"/>
                <a:gd name="connsiteY9" fmla="*/ 237980 h 314133"/>
                <a:gd name="connsiteX10" fmla="*/ 85725 w 428625"/>
                <a:gd name="connsiteY10" fmla="*/ 180865 h 314133"/>
                <a:gd name="connsiteX11" fmla="*/ 19050 w 428625"/>
                <a:gd name="connsiteY11" fmla="*/ 104711 h 314133"/>
                <a:gd name="connsiteX12" fmla="*/ 0 w 428625"/>
                <a:gd name="connsiteY12" fmla="*/ 66634 h 314133"/>
                <a:gd name="connsiteX13" fmla="*/ 0 w 428625"/>
                <a:gd name="connsiteY13" fmla="*/ 28558 h 314133"/>
                <a:gd name="connsiteX14" fmla="*/ 38100 w 428625"/>
                <a:gd name="connsiteY14" fmla="*/ 9519 h 314133"/>
                <a:gd name="connsiteX15" fmla="*/ 57150 w 428625"/>
                <a:gd name="connsiteY15" fmla="*/ 19038 h 314133"/>
                <a:gd name="connsiteX16" fmla="*/ 66675 w 428625"/>
                <a:gd name="connsiteY16" fmla="*/ 9519 h 314133"/>
                <a:gd name="connsiteX17" fmla="*/ 314325 w 428625"/>
                <a:gd name="connsiteY17" fmla="*/ 0 h 314133"/>
                <a:gd name="connsiteX18" fmla="*/ 323850 w 428625"/>
                <a:gd name="connsiteY18" fmla="*/ 47596 h 314133"/>
                <a:gd name="connsiteX19" fmla="*/ 342900 w 428625"/>
                <a:gd name="connsiteY19" fmla="*/ 57115 h 314133"/>
                <a:gd name="connsiteX20" fmla="*/ 342900 w 428625"/>
                <a:gd name="connsiteY20" fmla="*/ 95192 h 314133"/>
                <a:gd name="connsiteX21" fmla="*/ 323850 w 428625"/>
                <a:gd name="connsiteY21" fmla="*/ 104711 h 314133"/>
                <a:gd name="connsiteX22" fmla="*/ 342900 w 428625"/>
                <a:gd name="connsiteY22" fmla="*/ 171346 h 314133"/>
                <a:gd name="connsiteX23" fmla="*/ 361950 w 428625"/>
                <a:gd name="connsiteY23" fmla="*/ 161826 h 314133"/>
                <a:gd name="connsiteX24" fmla="*/ 381000 w 428625"/>
                <a:gd name="connsiteY24" fmla="*/ 171346 h 314133"/>
                <a:gd name="connsiteX25" fmla="*/ 400050 w 428625"/>
                <a:gd name="connsiteY25" fmla="*/ 161826 h 314133"/>
                <a:gd name="connsiteX26" fmla="*/ 428625 w 428625"/>
                <a:gd name="connsiteY26" fmla="*/ 190384 h 314133"/>
                <a:gd name="connsiteX27" fmla="*/ 419100 w 428625"/>
                <a:gd name="connsiteY27" fmla="*/ 218942 h 314133"/>
                <a:gd name="connsiteX28" fmla="*/ 428625 w 428625"/>
                <a:gd name="connsiteY28" fmla="*/ 228461 h 314133"/>
                <a:gd name="connsiteX29" fmla="*/ 419100 w 428625"/>
                <a:gd name="connsiteY29" fmla="*/ 247499 h 314133"/>
                <a:gd name="connsiteX30" fmla="*/ 419100 w 428625"/>
                <a:gd name="connsiteY30" fmla="*/ 276057 h 314133"/>
                <a:gd name="connsiteX31" fmla="*/ 428625 w 428625"/>
                <a:gd name="connsiteY31" fmla="*/ 285576 h 314133"/>
                <a:gd name="connsiteX32" fmla="*/ 428625 w 428625"/>
                <a:gd name="connsiteY32" fmla="*/ 285576 h 314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28625" h="314133">
                  <a:moveTo>
                    <a:pt x="428625" y="285576"/>
                  </a:moveTo>
                  <a:lnTo>
                    <a:pt x="342900" y="285576"/>
                  </a:lnTo>
                  <a:lnTo>
                    <a:pt x="323850" y="266537"/>
                  </a:lnTo>
                  <a:lnTo>
                    <a:pt x="304800" y="276057"/>
                  </a:lnTo>
                  <a:lnTo>
                    <a:pt x="266700" y="314133"/>
                  </a:lnTo>
                  <a:lnTo>
                    <a:pt x="266700" y="304614"/>
                  </a:lnTo>
                  <a:lnTo>
                    <a:pt x="247650" y="295095"/>
                  </a:lnTo>
                  <a:lnTo>
                    <a:pt x="238125" y="304614"/>
                  </a:lnTo>
                  <a:lnTo>
                    <a:pt x="200025" y="266537"/>
                  </a:lnTo>
                  <a:lnTo>
                    <a:pt x="190500" y="237980"/>
                  </a:lnTo>
                  <a:lnTo>
                    <a:pt x="85725" y="180865"/>
                  </a:lnTo>
                  <a:lnTo>
                    <a:pt x="19050" y="104711"/>
                  </a:lnTo>
                  <a:lnTo>
                    <a:pt x="0" y="66634"/>
                  </a:lnTo>
                  <a:lnTo>
                    <a:pt x="0" y="28558"/>
                  </a:lnTo>
                  <a:lnTo>
                    <a:pt x="38100" y="9519"/>
                  </a:lnTo>
                  <a:lnTo>
                    <a:pt x="57150" y="19038"/>
                  </a:lnTo>
                  <a:lnTo>
                    <a:pt x="66675" y="9519"/>
                  </a:lnTo>
                  <a:lnTo>
                    <a:pt x="314325" y="0"/>
                  </a:lnTo>
                  <a:lnTo>
                    <a:pt x="323850" y="47596"/>
                  </a:lnTo>
                  <a:lnTo>
                    <a:pt x="342900" y="57115"/>
                  </a:lnTo>
                  <a:lnTo>
                    <a:pt x="342900" y="95192"/>
                  </a:lnTo>
                  <a:lnTo>
                    <a:pt x="323850" y="104711"/>
                  </a:lnTo>
                  <a:lnTo>
                    <a:pt x="342900" y="171346"/>
                  </a:lnTo>
                  <a:lnTo>
                    <a:pt x="361950" y="161826"/>
                  </a:lnTo>
                  <a:lnTo>
                    <a:pt x="381000" y="171346"/>
                  </a:lnTo>
                  <a:lnTo>
                    <a:pt x="400050" y="161826"/>
                  </a:lnTo>
                  <a:lnTo>
                    <a:pt x="428625" y="190384"/>
                  </a:lnTo>
                  <a:lnTo>
                    <a:pt x="419100" y="218942"/>
                  </a:lnTo>
                  <a:lnTo>
                    <a:pt x="428625" y="228461"/>
                  </a:lnTo>
                  <a:lnTo>
                    <a:pt x="419100" y="247499"/>
                  </a:lnTo>
                  <a:lnTo>
                    <a:pt x="419100" y="276057"/>
                  </a:lnTo>
                  <a:lnTo>
                    <a:pt x="428625" y="285576"/>
                  </a:lnTo>
                  <a:lnTo>
                    <a:pt x="428625" y="285576"/>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24" name="Freeform 2723">
              <a:extLst>
                <a:ext uri="{FF2B5EF4-FFF2-40B4-BE49-F238E27FC236}">
                  <a16:creationId xmlns:a16="http://schemas.microsoft.com/office/drawing/2014/main" id="{5150B38B-E34C-6A5D-27A5-1FF3358E82CE}"/>
                </a:ext>
              </a:extLst>
            </p:cNvPr>
            <p:cNvSpPr/>
            <p:nvPr/>
          </p:nvSpPr>
          <p:spPr>
            <a:xfrm>
              <a:off x="5156358" y="3598632"/>
              <a:ext cx="85725" cy="9519"/>
            </a:xfrm>
            <a:custGeom>
              <a:avLst/>
              <a:gdLst>
                <a:gd name="connsiteX0" fmla="*/ 85725 w 85725"/>
                <a:gd name="connsiteY0" fmla="*/ 0 h 9519"/>
                <a:gd name="connsiteX1" fmla="*/ 0 w 85725"/>
                <a:gd name="connsiteY1" fmla="*/ 0 h 9519"/>
              </a:gdLst>
              <a:ahLst/>
              <a:cxnLst>
                <a:cxn ang="0">
                  <a:pos x="connsiteX0" y="connsiteY0"/>
                </a:cxn>
                <a:cxn ang="0">
                  <a:pos x="connsiteX1" y="connsiteY1"/>
                </a:cxn>
              </a:cxnLst>
              <a:rect l="l" t="t" r="r" b="b"/>
              <a:pathLst>
                <a:path w="85725" h="9519">
                  <a:moveTo>
                    <a:pt x="857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25" name="Freeform 2724">
              <a:extLst>
                <a:ext uri="{FF2B5EF4-FFF2-40B4-BE49-F238E27FC236}">
                  <a16:creationId xmlns:a16="http://schemas.microsoft.com/office/drawing/2014/main" id="{2F07217A-1EB4-7364-E02C-97C538815581}"/>
                </a:ext>
              </a:extLst>
            </p:cNvPr>
            <p:cNvSpPr/>
            <p:nvPr/>
          </p:nvSpPr>
          <p:spPr>
            <a:xfrm>
              <a:off x="5137308" y="3579593"/>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26" name="Freeform 2725">
              <a:extLst>
                <a:ext uri="{FF2B5EF4-FFF2-40B4-BE49-F238E27FC236}">
                  <a16:creationId xmlns:a16="http://schemas.microsoft.com/office/drawing/2014/main" id="{19762464-C9DE-1490-EAB9-F2762022200B}"/>
                </a:ext>
              </a:extLst>
            </p:cNvPr>
            <p:cNvSpPr/>
            <p:nvPr/>
          </p:nvSpPr>
          <p:spPr>
            <a:xfrm>
              <a:off x="5118258" y="3579593"/>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27" name="Freeform 2726">
              <a:extLst>
                <a:ext uri="{FF2B5EF4-FFF2-40B4-BE49-F238E27FC236}">
                  <a16:creationId xmlns:a16="http://schemas.microsoft.com/office/drawing/2014/main" id="{1A3B40A4-F455-181C-6A28-AC771577769F}"/>
                </a:ext>
              </a:extLst>
            </p:cNvPr>
            <p:cNvSpPr/>
            <p:nvPr/>
          </p:nvSpPr>
          <p:spPr>
            <a:xfrm>
              <a:off x="5080158" y="3589112"/>
              <a:ext cx="38100" cy="38076"/>
            </a:xfrm>
            <a:custGeom>
              <a:avLst/>
              <a:gdLst>
                <a:gd name="connsiteX0" fmla="*/ 38100 w 38100"/>
                <a:gd name="connsiteY0" fmla="*/ 0 h 38076"/>
                <a:gd name="connsiteX1" fmla="*/ 0 w 38100"/>
                <a:gd name="connsiteY1" fmla="*/ 38077 h 38076"/>
              </a:gdLst>
              <a:ahLst/>
              <a:cxnLst>
                <a:cxn ang="0">
                  <a:pos x="connsiteX0" y="connsiteY0"/>
                </a:cxn>
                <a:cxn ang="0">
                  <a:pos x="connsiteX1" y="connsiteY1"/>
                </a:cxn>
              </a:cxnLst>
              <a:rect l="l" t="t" r="r" b="b"/>
              <a:pathLst>
                <a:path w="38100" h="38076">
                  <a:moveTo>
                    <a:pt x="3810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28" name="Freeform 2727">
              <a:extLst>
                <a:ext uri="{FF2B5EF4-FFF2-40B4-BE49-F238E27FC236}">
                  <a16:creationId xmlns:a16="http://schemas.microsoft.com/office/drawing/2014/main" id="{ED4DEB17-1C25-7FBD-E2CC-8B3E7373F2B5}"/>
                </a:ext>
              </a:extLst>
            </p:cNvPr>
            <p:cNvSpPr/>
            <p:nvPr/>
          </p:nvSpPr>
          <p:spPr>
            <a:xfrm>
              <a:off x="5080158" y="3617670"/>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29" name="Freeform 2728">
              <a:extLst>
                <a:ext uri="{FF2B5EF4-FFF2-40B4-BE49-F238E27FC236}">
                  <a16:creationId xmlns:a16="http://schemas.microsoft.com/office/drawing/2014/main" id="{CE09D1F8-AF77-9E3F-EC3B-B5BE1C006E91}"/>
                </a:ext>
              </a:extLst>
            </p:cNvPr>
            <p:cNvSpPr/>
            <p:nvPr/>
          </p:nvSpPr>
          <p:spPr>
            <a:xfrm>
              <a:off x="5061108" y="3608151"/>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30" name="Freeform 2729">
              <a:extLst>
                <a:ext uri="{FF2B5EF4-FFF2-40B4-BE49-F238E27FC236}">
                  <a16:creationId xmlns:a16="http://schemas.microsoft.com/office/drawing/2014/main" id="{978F9D56-6792-5C11-4E01-713F0238B1B7}"/>
                </a:ext>
              </a:extLst>
            </p:cNvPr>
            <p:cNvSpPr/>
            <p:nvPr/>
          </p:nvSpPr>
          <p:spPr>
            <a:xfrm>
              <a:off x="5051583" y="3608151"/>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31" name="Freeform 2730">
              <a:extLst>
                <a:ext uri="{FF2B5EF4-FFF2-40B4-BE49-F238E27FC236}">
                  <a16:creationId xmlns:a16="http://schemas.microsoft.com/office/drawing/2014/main" id="{87B99894-4EDA-9D15-58B7-DD6BDE759F19}"/>
                </a:ext>
              </a:extLst>
            </p:cNvPr>
            <p:cNvSpPr/>
            <p:nvPr/>
          </p:nvSpPr>
          <p:spPr>
            <a:xfrm>
              <a:off x="5013483" y="3579593"/>
              <a:ext cx="38100" cy="38076"/>
            </a:xfrm>
            <a:custGeom>
              <a:avLst/>
              <a:gdLst>
                <a:gd name="connsiteX0" fmla="*/ 38100 w 38100"/>
                <a:gd name="connsiteY0" fmla="*/ 38077 h 38076"/>
                <a:gd name="connsiteX1" fmla="*/ 0 w 38100"/>
                <a:gd name="connsiteY1" fmla="*/ 0 h 38076"/>
              </a:gdLst>
              <a:ahLst/>
              <a:cxnLst>
                <a:cxn ang="0">
                  <a:pos x="connsiteX0" y="connsiteY0"/>
                </a:cxn>
                <a:cxn ang="0">
                  <a:pos x="connsiteX1" y="connsiteY1"/>
                </a:cxn>
              </a:cxnLst>
              <a:rect l="l" t="t" r="r" b="b"/>
              <a:pathLst>
                <a:path w="38100" h="38076">
                  <a:moveTo>
                    <a:pt x="3810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32" name="Freeform 2731">
              <a:extLst>
                <a:ext uri="{FF2B5EF4-FFF2-40B4-BE49-F238E27FC236}">
                  <a16:creationId xmlns:a16="http://schemas.microsoft.com/office/drawing/2014/main" id="{213999BE-C69C-7418-77C6-6F201A3DB0F3}"/>
                </a:ext>
              </a:extLst>
            </p:cNvPr>
            <p:cNvSpPr/>
            <p:nvPr/>
          </p:nvSpPr>
          <p:spPr>
            <a:xfrm>
              <a:off x="5003958" y="3551036"/>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33" name="Freeform 2732">
              <a:extLst>
                <a:ext uri="{FF2B5EF4-FFF2-40B4-BE49-F238E27FC236}">
                  <a16:creationId xmlns:a16="http://schemas.microsoft.com/office/drawing/2014/main" id="{2FF3AF52-0282-5FBC-7E4D-F6F7B3A318EE}"/>
                </a:ext>
              </a:extLst>
            </p:cNvPr>
            <p:cNvSpPr/>
            <p:nvPr/>
          </p:nvSpPr>
          <p:spPr>
            <a:xfrm>
              <a:off x="4899183" y="3493920"/>
              <a:ext cx="104775" cy="57115"/>
            </a:xfrm>
            <a:custGeom>
              <a:avLst/>
              <a:gdLst>
                <a:gd name="connsiteX0" fmla="*/ 104775 w 104775"/>
                <a:gd name="connsiteY0" fmla="*/ 57115 h 57115"/>
                <a:gd name="connsiteX1" fmla="*/ 0 w 104775"/>
                <a:gd name="connsiteY1" fmla="*/ 0 h 57115"/>
              </a:gdLst>
              <a:ahLst/>
              <a:cxnLst>
                <a:cxn ang="0">
                  <a:pos x="connsiteX0" y="connsiteY0"/>
                </a:cxn>
                <a:cxn ang="0">
                  <a:pos x="connsiteX1" y="connsiteY1"/>
                </a:cxn>
              </a:cxnLst>
              <a:rect l="l" t="t" r="r" b="b"/>
              <a:pathLst>
                <a:path w="104775" h="57115">
                  <a:moveTo>
                    <a:pt x="104775"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34" name="Freeform 2733">
              <a:extLst>
                <a:ext uri="{FF2B5EF4-FFF2-40B4-BE49-F238E27FC236}">
                  <a16:creationId xmlns:a16="http://schemas.microsoft.com/office/drawing/2014/main" id="{1152DF17-3358-163C-836C-D27D1B1C2AEF}"/>
                </a:ext>
              </a:extLst>
            </p:cNvPr>
            <p:cNvSpPr/>
            <p:nvPr/>
          </p:nvSpPr>
          <p:spPr>
            <a:xfrm>
              <a:off x="4832508" y="3417767"/>
              <a:ext cx="66675" cy="76153"/>
            </a:xfrm>
            <a:custGeom>
              <a:avLst/>
              <a:gdLst>
                <a:gd name="connsiteX0" fmla="*/ 66675 w 66675"/>
                <a:gd name="connsiteY0" fmla="*/ 76154 h 76153"/>
                <a:gd name="connsiteX1" fmla="*/ 0 w 66675"/>
                <a:gd name="connsiteY1" fmla="*/ 0 h 76153"/>
              </a:gdLst>
              <a:ahLst/>
              <a:cxnLst>
                <a:cxn ang="0">
                  <a:pos x="connsiteX0" y="connsiteY0"/>
                </a:cxn>
                <a:cxn ang="0">
                  <a:pos x="connsiteX1" y="connsiteY1"/>
                </a:cxn>
              </a:cxnLst>
              <a:rect l="l" t="t" r="r" b="b"/>
              <a:pathLst>
                <a:path w="66675" h="76153">
                  <a:moveTo>
                    <a:pt x="66675"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35" name="Freeform 2734">
              <a:extLst>
                <a:ext uri="{FF2B5EF4-FFF2-40B4-BE49-F238E27FC236}">
                  <a16:creationId xmlns:a16="http://schemas.microsoft.com/office/drawing/2014/main" id="{A54399E4-AEA4-AFA3-D124-2343BED4F186}"/>
                </a:ext>
              </a:extLst>
            </p:cNvPr>
            <p:cNvSpPr/>
            <p:nvPr/>
          </p:nvSpPr>
          <p:spPr>
            <a:xfrm>
              <a:off x="4813458" y="3379690"/>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36" name="Freeform 2735">
              <a:extLst>
                <a:ext uri="{FF2B5EF4-FFF2-40B4-BE49-F238E27FC236}">
                  <a16:creationId xmlns:a16="http://schemas.microsoft.com/office/drawing/2014/main" id="{B4726646-4086-03D4-8204-E8C88A6C6F38}"/>
                </a:ext>
              </a:extLst>
            </p:cNvPr>
            <p:cNvSpPr/>
            <p:nvPr/>
          </p:nvSpPr>
          <p:spPr>
            <a:xfrm>
              <a:off x="4813458" y="3341613"/>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37" name="Freeform 2736">
              <a:extLst>
                <a:ext uri="{FF2B5EF4-FFF2-40B4-BE49-F238E27FC236}">
                  <a16:creationId xmlns:a16="http://schemas.microsoft.com/office/drawing/2014/main" id="{EF5A9644-9135-11F2-7125-13AB060ED657}"/>
                </a:ext>
              </a:extLst>
            </p:cNvPr>
            <p:cNvSpPr/>
            <p:nvPr/>
          </p:nvSpPr>
          <p:spPr>
            <a:xfrm>
              <a:off x="4813458" y="3322575"/>
              <a:ext cx="38100" cy="19038"/>
            </a:xfrm>
            <a:custGeom>
              <a:avLst/>
              <a:gdLst>
                <a:gd name="connsiteX0" fmla="*/ 0 w 38100"/>
                <a:gd name="connsiteY0" fmla="*/ 19038 h 19038"/>
                <a:gd name="connsiteX1" fmla="*/ 38100 w 38100"/>
                <a:gd name="connsiteY1" fmla="*/ 0 h 19038"/>
              </a:gdLst>
              <a:ahLst/>
              <a:cxnLst>
                <a:cxn ang="0">
                  <a:pos x="connsiteX0" y="connsiteY0"/>
                </a:cxn>
                <a:cxn ang="0">
                  <a:pos x="connsiteX1" y="connsiteY1"/>
                </a:cxn>
              </a:cxnLst>
              <a:rect l="l" t="t" r="r" b="b"/>
              <a:pathLst>
                <a:path w="38100" h="19038">
                  <a:moveTo>
                    <a:pt x="0" y="1903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38" name="Freeform 2737">
              <a:extLst>
                <a:ext uri="{FF2B5EF4-FFF2-40B4-BE49-F238E27FC236}">
                  <a16:creationId xmlns:a16="http://schemas.microsoft.com/office/drawing/2014/main" id="{539FA2C0-0839-022F-0E16-D0D2898449F2}"/>
                </a:ext>
              </a:extLst>
            </p:cNvPr>
            <p:cNvSpPr/>
            <p:nvPr/>
          </p:nvSpPr>
          <p:spPr>
            <a:xfrm>
              <a:off x="4851558" y="3322575"/>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39" name="Freeform 2738">
              <a:extLst>
                <a:ext uri="{FF2B5EF4-FFF2-40B4-BE49-F238E27FC236}">
                  <a16:creationId xmlns:a16="http://schemas.microsoft.com/office/drawing/2014/main" id="{AA2E8DF2-B70A-F800-91FE-F1D7B8A4FDB1}"/>
                </a:ext>
              </a:extLst>
            </p:cNvPr>
            <p:cNvSpPr/>
            <p:nvPr/>
          </p:nvSpPr>
          <p:spPr>
            <a:xfrm>
              <a:off x="4870608" y="3322575"/>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40" name="Freeform 2739">
              <a:extLst>
                <a:ext uri="{FF2B5EF4-FFF2-40B4-BE49-F238E27FC236}">
                  <a16:creationId xmlns:a16="http://schemas.microsoft.com/office/drawing/2014/main" id="{C9997E5D-C408-DD59-B32C-28103DC7EAB5}"/>
                </a:ext>
              </a:extLst>
            </p:cNvPr>
            <p:cNvSpPr/>
            <p:nvPr/>
          </p:nvSpPr>
          <p:spPr>
            <a:xfrm>
              <a:off x="4880133" y="3313056"/>
              <a:ext cx="247650" cy="9519"/>
            </a:xfrm>
            <a:custGeom>
              <a:avLst/>
              <a:gdLst>
                <a:gd name="connsiteX0" fmla="*/ 0 w 247650"/>
                <a:gd name="connsiteY0" fmla="*/ 9519 h 9519"/>
                <a:gd name="connsiteX1" fmla="*/ 247650 w 247650"/>
                <a:gd name="connsiteY1" fmla="*/ 0 h 9519"/>
              </a:gdLst>
              <a:ahLst/>
              <a:cxnLst>
                <a:cxn ang="0">
                  <a:pos x="connsiteX0" y="connsiteY0"/>
                </a:cxn>
                <a:cxn ang="0">
                  <a:pos x="connsiteX1" y="connsiteY1"/>
                </a:cxn>
              </a:cxnLst>
              <a:rect l="l" t="t" r="r" b="b"/>
              <a:pathLst>
                <a:path w="247650" h="9519">
                  <a:moveTo>
                    <a:pt x="0" y="9519"/>
                  </a:moveTo>
                  <a:lnTo>
                    <a:pt x="2476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41" name="Freeform 2740">
              <a:extLst>
                <a:ext uri="{FF2B5EF4-FFF2-40B4-BE49-F238E27FC236}">
                  <a16:creationId xmlns:a16="http://schemas.microsoft.com/office/drawing/2014/main" id="{E86BE149-9307-F245-538A-7D5E058A9D9A}"/>
                </a:ext>
              </a:extLst>
            </p:cNvPr>
            <p:cNvSpPr/>
            <p:nvPr/>
          </p:nvSpPr>
          <p:spPr>
            <a:xfrm>
              <a:off x="5127783" y="3313056"/>
              <a:ext cx="9525" cy="47595"/>
            </a:xfrm>
            <a:custGeom>
              <a:avLst/>
              <a:gdLst>
                <a:gd name="connsiteX0" fmla="*/ 0 w 9525"/>
                <a:gd name="connsiteY0" fmla="*/ 0 h 47595"/>
                <a:gd name="connsiteX1" fmla="*/ 9525 w 9525"/>
                <a:gd name="connsiteY1" fmla="*/ 47596 h 47595"/>
              </a:gdLst>
              <a:ahLst/>
              <a:cxnLst>
                <a:cxn ang="0">
                  <a:pos x="connsiteX0" y="connsiteY0"/>
                </a:cxn>
                <a:cxn ang="0">
                  <a:pos x="connsiteX1" y="connsiteY1"/>
                </a:cxn>
              </a:cxnLst>
              <a:rect l="l" t="t" r="r" b="b"/>
              <a:pathLst>
                <a:path w="9525" h="47595">
                  <a:moveTo>
                    <a:pt x="0" y="0"/>
                  </a:moveTo>
                  <a:lnTo>
                    <a:pt x="9525"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42" name="Freeform 2741">
              <a:extLst>
                <a:ext uri="{FF2B5EF4-FFF2-40B4-BE49-F238E27FC236}">
                  <a16:creationId xmlns:a16="http://schemas.microsoft.com/office/drawing/2014/main" id="{3FC776D6-90C3-6C10-9D4C-BA1733E1C6D3}"/>
                </a:ext>
              </a:extLst>
            </p:cNvPr>
            <p:cNvSpPr/>
            <p:nvPr/>
          </p:nvSpPr>
          <p:spPr>
            <a:xfrm>
              <a:off x="5137308" y="3360652"/>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43" name="Freeform 2742">
              <a:extLst>
                <a:ext uri="{FF2B5EF4-FFF2-40B4-BE49-F238E27FC236}">
                  <a16:creationId xmlns:a16="http://schemas.microsoft.com/office/drawing/2014/main" id="{08185E92-7362-A8E5-E0A3-38707B965A1F}"/>
                </a:ext>
              </a:extLst>
            </p:cNvPr>
            <p:cNvSpPr/>
            <p:nvPr/>
          </p:nvSpPr>
          <p:spPr>
            <a:xfrm>
              <a:off x="5156358" y="3370171"/>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44" name="Freeform 2743">
              <a:extLst>
                <a:ext uri="{FF2B5EF4-FFF2-40B4-BE49-F238E27FC236}">
                  <a16:creationId xmlns:a16="http://schemas.microsoft.com/office/drawing/2014/main" id="{B37FD99C-F151-B3E9-7FB4-4D207A0E09D6}"/>
                </a:ext>
              </a:extLst>
            </p:cNvPr>
            <p:cNvSpPr/>
            <p:nvPr/>
          </p:nvSpPr>
          <p:spPr>
            <a:xfrm>
              <a:off x="5137308" y="3408248"/>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45" name="Freeform 2744">
              <a:extLst>
                <a:ext uri="{FF2B5EF4-FFF2-40B4-BE49-F238E27FC236}">
                  <a16:creationId xmlns:a16="http://schemas.microsoft.com/office/drawing/2014/main" id="{3F61DD3C-7AEE-ED70-9B49-5DB6A9CCB5C2}"/>
                </a:ext>
              </a:extLst>
            </p:cNvPr>
            <p:cNvSpPr/>
            <p:nvPr/>
          </p:nvSpPr>
          <p:spPr>
            <a:xfrm>
              <a:off x="5137308" y="3417767"/>
              <a:ext cx="19050" cy="66634"/>
            </a:xfrm>
            <a:custGeom>
              <a:avLst/>
              <a:gdLst>
                <a:gd name="connsiteX0" fmla="*/ 0 w 19050"/>
                <a:gd name="connsiteY0" fmla="*/ 0 h 66634"/>
                <a:gd name="connsiteX1" fmla="*/ 19050 w 19050"/>
                <a:gd name="connsiteY1" fmla="*/ 66634 h 66634"/>
              </a:gdLst>
              <a:ahLst/>
              <a:cxnLst>
                <a:cxn ang="0">
                  <a:pos x="connsiteX0" y="connsiteY0"/>
                </a:cxn>
                <a:cxn ang="0">
                  <a:pos x="connsiteX1" y="connsiteY1"/>
                </a:cxn>
              </a:cxnLst>
              <a:rect l="l" t="t" r="r" b="b"/>
              <a:pathLst>
                <a:path w="19050" h="66634">
                  <a:moveTo>
                    <a:pt x="0" y="0"/>
                  </a:moveTo>
                  <a:lnTo>
                    <a:pt x="1905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46" name="Freeform 2745">
              <a:extLst>
                <a:ext uri="{FF2B5EF4-FFF2-40B4-BE49-F238E27FC236}">
                  <a16:creationId xmlns:a16="http://schemas.microsoft.com/office/drawing/2014/main" id="{8FAE08F7-04BB-989E-D78E-E560DD234750}"/>
                </a:ext>
              </a:extLst>
            </p:cNvPr>
            <p:cNvSpPr/>
            <p:nvPr/>
          </p:nvSpPr>
          <p:spPr>
            <a:xfrm>
              <a:off x="5156358" y="3474882"/>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47" name="Freeform 2746">
              <a:extLst>
                <a:ext uri="{FF2B5EF4-FFF2-40B4-BE49-F238E27FC236}">
                  <a16:creationId xmlns:a16="http://schemas.microsoft.com/office/drawing/2014/main" id="{41B855D2-3153-5BAF-64F2-39D890D11551}"/>
                </a:ext>
              </a:extLst>
            </p:cNvPr>
            <p:cNvSpPr/>
            <p:nvPr/>
          </p:nvSpPr>
          <p:spPr>
            <a:xfrm>
              <a:off x="5175408" y="3474882"/>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48" name="Freeform 2747">
              <a:extLst>
                <a:ext uri="{FF2B5EF4-FFF2-40B4-BE49-F238E27FC236}">
                  <a16:creationId xmlns:a16="http://schemas.microsoft.com/office/drawing/2014/main" id="{2910178A-35E0-F6CB-DA3C-BC24EEC592EB}"/>
                </a:ext>
              </a:extLst>
            </p:cNvPr>
            <p:cNvSpPr/>
            <p:nvPr/>
          </p:nvSpPr>
          <p:spPr>
            <a:xfrm>
              <a:off x="5194458" y="3474882"/>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49" name="Freeform 2748">
              <a:extLst>
                <a:ext uri="{FF2B5EF4-FFF2-40B4-BE49-F238E27FC236}">
                  <a16:creationId xmlns:a16="http://schemas.microsoft.com/office/drawing/2014/main" id="{ECACE1AF-9384-D6D3-528F-C4FF46364621}"/>
                </a:ext>
              </a:extLst>
            </p:cNvPr>
            <p:cNvSpPr/>
            <p:nvPr/>
          </p:nvSpPr>
          <p:spPr>
            <a:xfrm>
              <a:off x="5213508" y="3474882"/>
              <a:ext cx="28575" cy="28557"/>
            </a:xfrm>
            <a:custGeom>
              <a:avLst/>
              <a:gdLst>
                <a:gd name="connsiteX0" fmla="*/ 0 w 28575"/>
                <a:gd name="connsiteY0" fmla="*/ 0 h 28557"/>
                <a:gd name="connsiteX1" fmla="*/ 28575 w 28575"/>
                <a:gd name="connsiteY1" fmla="*/ 28558 h 28557"/>
              </a:gdLst>
              <a:ahLst/>
              <a:cxnLst>
                <a:cxn ang="0">
                  <a:pos x="connsiteX0" y="connsiteY0"/>
                </a:cxn>
                <a:cxn ang="0">
                  <a:pos x="connsiteX1" y="connsiteY1"/>
                </a:cxn>
              </a:cxnLst>
              <a:rect l="l" t="t" r="r" b="b"/>
              <a:pathLst>
                <a:path w="28575" h="28557">
                  <a:moveTo>
                    <a:pt x="0" y="0"/>
                  </a:moveTo>
                  <a:lnTo>
                    <a:pt x="2857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50" name="Freeform 2749">
              <a:extLst>
                <a:ext uri="{FF2B5EF4-FFF2-40B4-BE49-F238E27FC236}">
                  <a16:creationId xmlns:a16="http://schemas.microsoft.com/office/drawing/2014/main" id="{DC80FB12-6EB2-7681-B1BF-93EB2E87DFB8}"/>
                </a:ext>
              </a:extLst>
            </p:cNvPr>
            <p:cNvSpPr/>
            <p:nvPr/>
          </p:nvSpPr>
          <p:spPr>
            <a:xfrm>
              <a:off x="5232558" y="3503440"/>
              <a:ext cx="9525" cy="28557"/>
            </a:xfrm>
            <a:custGeom>
              <a:avLst/>
              <a:gdLst>
                <a:gd name="connsiteX0" fmla="*/ 9525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95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51" name="Freeform 2750">
              <a:extLst>
                <a:ext uri="{FF2B5EF4-FFF2-40B4-BE49-F238E27FC236}">
                  <a16:creationId xmlns:a16="http://schemas.microsoft.com/office/drawing/2014/main" id="{1A3B10B5-A76A-D9B6-2F77-48F89D59FB0B}"/>
                </a:ext>
              </a:extLst>
            </p:cNvPr>
            <p:cNvSpPr/>
            <p:nvPr/>
          </p:nvSpPr>
          <p:spPr>
            <a:xfrm>
              <a:off x="5232558" y="3531997"/>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52" name="Freeform 2751">
              <a:extLst>
                <a:ext uri="{FF2B5EF4-FFF2-40B4-BE49-F238E27FC236}">
                  <a16:creationId xmlns:a16="http://schemas.microsoft.com/office/drawing/2014/main" id="{28D33AD8-D6FB-6DE9-07BE-7E6BEC08FB73}"/>
                </a:ext>
              </a:extLst>
            </p:cNvPr>
            <p:cNvSpPr/>
            <p:nvPr/>
          </p:nvSpPr>
          <p:spPr>
            <a:xfrm>
              <a:off x="5232558" y="3541516"/>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53" name="Freeform 2752">
              <a:extLst>
                <a:ext uri="{FF2B5EF4-FFF2-40B4-BE49-F238E27FC236}">
                  <a16:creationId xmlns:a16="http://schemas.microsoft.com/office/drawing/2014/main" id="{0B430A7D-F927-6776-C579-6AA98C65DF56}"/>
                </a:ext>
              </a:extLst>
            </p:cNvPr>
            <p:cNvSpPr/>
            <p:nvPr/>
          </p:nvSpPr>
          <p:spPr>
            <a:xfrm>
              <a:off x="5232558" y="3560555"/>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54" name="Freeform 2753">
              <a:extLst>
                <a:ext uri="{FF2B5EF4-FFF2-40B4-BE49-F238E27FC236}">
                  <a16:creationId xmlns:a16="http://schemas.microsoft.com/office/drawing/2014/main" id="{4B17F285-3281-017B-F5C3-B698E706120E}"/>
                </a:ext>
              </a:extLst>
            </p:cNvPr>
            <p:cNvSpPr/>
            <p:nvPr/>
          </p:nvSpPr>
          <p:spPr>
            <a:xfrm>
              <a:off x="5232558" y="3589112"/>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55" name="Freeform 2754">
              <a:extLst>
                <a:ext uri="{FF2B5EF4-FFF2-40B4-BE49-F238E27FC236}">
                  <a16:creationId xmlns:a16="http://schemas.microsoft.com/office/drawing/2014/main" id="{24E0792F-8D93-3D82-DB19-27B1C3EFAA33}"/>
                </a:ext>
              </a:extLst>
            </p:cNvPr>
            <p:cNvSpPr/>
            <p:nvPr/>
          </p:nvSpPr>
          <p:spPr>
            <a:xfrm>
              <a:off x="4756308" y="3417767"/>
              <a:ext cx="323850" cy="237979"/>
            </a:xfrm>
            <a:custGeom>
              <a:avLst/>
              <a:gdLst>
                <a:gd name="connsiteX0" fmla="*/ 323850 w 323850"/>
                <a:gd name="connsiteY0" fmla="*/ 209422 h 237979"/>
                <a:gd name="connsiteX1" fmla="*/ 304800 w 323850"/>
                <a:gd name="connsiteY1" fmla="*/ 209422 h 237979"/>
                <a:gd name="connsiteX2" fmla="*/ 295275 w 323850"/>
                <a:gd name="connsiteY2" fmla="*/ 218942 h 237979"/>
                <a:gd name="connsiteX3" fmla="*/ 295275 w 323850"/>
                <a:gd name="connsiteY3" fmla="*/ 209422 h 237979"/>
                <a:gd name="connsiteX4" fmla="*/ 257175 w 323850"/>
                <a:gd name="connsiteY4" fmla="*/ 209422 h 237979"/>
                <a:gd name="connsiteX5" fmla="*/ 228600 w 323850"/>
                <a:gd name="connsiteY5" fmla="*/ 237980 h 237979"/>
                <a:gd name="connsiteX6" fmla="*/ 180975 w 323850"/>
                <a:gd name="connsiteY6" fmla="*/ 171346 h 237979"/>
                <a:gd name="connsiteX7" fmla="*/ 95250 w 323850"/>
                <a:gd name="connsiteY7" fmla="*/ 180865 h 237979"/>
                <a:gd name="connsiteX8" fmla="*/ 47625 w 323850"/>
                <a:gd name="connsiteY8" fmla="*/ 142788 h 237979"/>
                <a:gd name="connsiteX9" fmla="*/ 9525 w 323850"/>
                <a:gd name="connsiteY9" fmla="*/ 95192 h 237979"/>
                <a:gd name="connsiteX10" fmla="*/ 0 w 323850"/>
                <a:gd name="connsiteY10" fmla="*/ 57115 h 237979"/>
                <a:gd name="connsiteX11" fmla="*/ 76200 w 323850"/>
                <a:gd name="connsiteY11" fmla="*/ 38077 h 237979"/>
                <a:gd name="connsiteX12" fmla="*/ 76200 w 323850"/>
                <a:gd name="connsiteY12" fmla="*/ 0 h 237979"/>
                <a:gd name="connsiteX13" fmla="*/ 142875 w 323850"/>
                <a:gd name="connsiteY13" fmla="*/ 76154 h 237979"/>
                <a:gd name="connsiteX14" fmla="*/ 247650 w 323850"/>
                <a:gd name="connsiteY14" fmla="*/ 133269 h 237979"/>
                <a:gd name="connsiteX15" fmla="*/ 257175 w 323850"/>
                <a:gd name="connsiteY15" fmla="*/ 161826 h 237979"/>
                <a:gd name="connsiteX16" fmla="*/ 295275 w 323850"/>
                <a:gd name="connsiteY16" fmla="*/ 199903 h 237979"/>
                <a:gd name="connsiteX17" fmla="*/ 304800 w 323850"/>
                <a:gd name="connsiteY17" fmla="*/ 190384 h 237979"/>
                <a:gd name="connsiteX18" fmla="*/ 323850 w 323850"/>
                <a:gd name="connsiteY18" fmla="*/ 199903 h 237979"/>
                <a:gd name="connsiteX19" fmla="*/ 323850 w 323850"/>
                <a:gd name="connsiteY19" fmla="*/ 209422 h 237979"/>
                <a:gd name="connsiteX20" fmla="*/ 323850 w 323850"/>
                <a:gd name="connsiteY20" fmla="*/ 209422 h 237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23850" h="237979">
                  <a:moveTo>
                    <a:pt x="323850" y="209422"/>
                  </a:moveTo>
                  <a:lnTo>
                    <a:pt x="304800" y="209422"/>
                  </a:lnTo>
                  <a:lnTo>
                    <a:pt x="295275" y="218942"/>
                  </a:lnTo>
                  <a:lnTo>
                    <a:pt x="295275" y="209422"/>
                  </a:lnTo>
                  <a:lnTo>
                    <a:pt x="257175" y="209422"/>
                  </a:lnTo>
                  <a:lnTo>
                    <a:pt x="228600" y="237980"/>
                  </a:lnTo>
                  <a:lnTo>
                    <a:pt x="180975" y="171346"/>
                  </a:lnTo>
                  <a:lnTo>
                    <a:pt x="95250" y="180865"/>
                  </a:lnTo>
                  <a:lnTo>
                    <a:pt x="47625" y="142788"/>
                  </a:lnTo>
                  <a:lnTo>
                    <a:pt x="9525" y="95192"/>
                  </a:lnTo>
                  <a:lnTo>
                    <a:pt x="0" y="57115"/>
                  </a:lnTo>
                  <a:lnTo>
                    <a:pt x="76200" y="38077"/>
                  </a:lnTo>
                  <a:lnTo>
                    <a:pt x="76200" y="0"/>
                  </a:lnTo>
                  <a:lnTo>
                    <a:pt x="142875" y="76154"/>
                  </a:lnTo>
                  <a:lnTo>
                    <a:pt x="247650" y="133269"/>
                  </a:lnTo>
                  <a:lnTo>
                    <a:pt x="257175" y="161826"/>
                  </a:lnTo>
                  <a:lnTo>
                    <a:pt x="295275" y="199903"/>
                  </a:lnTo>
                  <a:lnTo>
                    <a:pt x="304800" y="190384"/>
                  </a:lnTo>
                  <a:lnTo>
                    <a:pt x="323850" y="199903"/>
                  </a:lnTo>
                  <a:lnTo>
                    <a:pt x="323850" y="209422"/>
                  </a:lnTo>
                  <a:lnTo>
                    <a:pt x="323850" y="209422"/>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56" name="Freeform 2755">
              <a:extLst>
                <a:ext uri="{FF2B5EF4-FFF2-40B4-BE49-F238E27FC236}">
                  <a16:creationId xmlns:a16="http://schemas.microsoft.com/office/drawing/2014/main" id="{5704EBFC-7704-6580-D06B-4F882564143D}"/>
                </a:ext>
              </a:extLst>
            </p:cNvPr>
            <p:cNvSpPr/>
            <p:nvPr/>
          </p:nvSpPr>
          <p:spPr>
            <a:xfrm>
              <a:off x="5061108" y="3627189"/>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57" name="Freeform 2756">
              <a:extLst>
                <a:ext uri="{FF2B5EF4-FFF2-40B4-BE49-F238E27FC236}">
                  <a16:creationId xmlns:a16="http://schemas.microsoft.com/office/drawing/2014/main" id="{C5500AD8-5F6C-EC7E-596B-EE056EF376ED}"/>
                </a:ext>
              </a:extLst>
            </p:cNvPr>
            <p:cNvSpPr/>
            <p:nvPr/>
          </p:nvSpPr>
          <p:spPr>
            <a:xfrm>
              <a:off x="5051583" y="3627189"/>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58" name="Freeform 2757">
              <a:extLst>
                <a:ext uri="{FF2B5EF4-FFF2-40B4-BE49-F238E27FC236}">
                  <a16:creationId xmlns:a16="http://schemas.microsoft.com/office/drawing/2014/main" id="{FE398C91-1806-485D-478D-D7A6FFA303EF}"/>
                </a:ext>
              </a:extLst>
            </p:cNvPr>
            <p:cNvSpPr/>
            <p:nvPr/>
          </p:nvSpPr>
          <p:spPr>
            <a:xfrm>
              <a:off x="5051583" y="3627189"/>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59" name="Freeform 2758">
              <a:extLst>
                <a:ext uri="{FF2B5EF4-FFF2-40B4-BE49-F238E27FC236}">
                  <a16:creationId xmlns:a16="http://schemas.microsoft.com/office/drawing/2014/main" id="{FF2D1ED1-F99F-ED4D-29C4-E12CC67F8EAB}"/>
                </a:ext>
              </a:extLst>
            </p:cNvPr>
            <p:cNvSpPr/>
            <p:nvPr/>
          </p:nvSpPr>
          <p:spPr>
            <a:xfrm>
              <a:off x="5013483" y="3627189"/>
              <a:ext cx="38100" cy="9519"/>
            </a:xfrm>
            <a:custGeom>
              <a:avLst/>
              <a:gdLst>
                <a:gd name="connsiteX0" fmla="*/ 38100 w 38100"/>
                <a:gd name="connsiteY0" fmla="*/ 0 h 9519"/>
                <a:gd name="connsiteX1" fmla="*/ 0 w 38100"/>
                <a:gd name="connsiteY1" fmla="*/ 0 h 9519"/>
              </a:gdLst>
              <a:ahLst/>
              <a:cxnLst>
                <a:cxn ang="0">
                  <a:pos x="connsiteX0" y="connsiteY0"/>
                </a:cxn>
                <a:cxn ang="0">
                  <a:pos x="connsiteX1" y="connsiteY1"/>
                </a:cxn>
              </a:cxnLst>
              <a:rect l="l" t="t" r="r" b="b"/>
              <a:pathLst>
                <a:path w="38100" h="9519">
                  <a:moveTo>
                    <a:pt x="3810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60" name="Freeform 2759">
              <a:extLst>
                <a:ext uri="{FF2B5EF4-FFF2-40B4-BE49-F238E27FC236}">
                  <a16:creationId xmlns:a16="http://schemas.microsoft.com/office/drawing/2014/main" id="{D5C1650C-27C9-8BBA-B42C-E1E86799ED32}"/>
                </a:ext>
              </a:extLst>
            </p:cNvPr>
            <p:cNvSpPr/>
            <p:nvPr/>
          </p:nvSpPr>
          <p:spPr>
            <a:xfrm>
              <a:off x="4984908" y="3627189"/>
              <a:ext cx="28575" cy="28557"/>
            </a:xfrm>
            <a:custGeom>
              <a:avLst/>
              <a:gdLst>
                <a:gd name="connsiteX0" fmla="*/ 28575 w 28575"/>
                <a:gd name="connsiteY0" fmla="*/ 0 h 28557"/>
                <a:gd name="connsiteX1" fmla="*/ 0 w 28575"/>
                <a:gd name="connsiteY1" fmla="*/ 28558 h 28557"/>
              </a:gdLst>
              <a:ahLst/>
              <a:cxnLst>
                <a:cxn ang="0">
                  <a:pos x="connsiteX0" y="connsiteY0"/>
                </a:cxn>
                <a:cxn ang="0">
                  <a:pos x="connsiteX1" y="connsiteY1"/>
                </a:cxn>
              </a:cxnLst>
              <a:rect l="l" t="t" r="r" b="b"/>
              <a:pathLst>
                <a:path w="28575" h="28557">
                  <a:moveTo>
                    <a:pt x="2857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61" name="Freeform 2760">
              <a:extLst>
                <a:ext uri="{FF2B5EF4-FFF2-40B4-BE49-F238E27FC236}">
                  <a16:creationId xmlns:a16="http://schemas.microsoft.com/office/drawing/2014/main" id="{7A94657B-3E3C-C27A-653B-B4F0BF842C50}"/>
                </a:ext>
              </a:extLst>
            </p:cNvPr>
            <p:cNvSpPr/>
            <p:nvPr/>
          </p:nvSpPr>
          <p:spPr>
            <a:xfrm>
              <a:off x="4937283" y="3589112"/>
              <a:ext cx="47625" cy="66634"/>
            </a:xfrm>
            <a:custGeom>
              <a:avLst/>
              <a:gdLst>
                <a:gd name="connsiteX0" fmla="*/ 47625 w 47625"/>
                <a:gd name="connsiteY0" fmla="*/ 66634 h 66634"/>
                <a:gd name="connsiteX1" fmla="*/ 0 w 47625"/>
                <a:gd name="connsiteY1" fmla="*/ 0 h 66634"/>
              </a:gdLst>
              <a:ahLst/>
              <a:cxnLst>
                <a:cxn ang="0">
                  <a:pos x="connsiteX0" y="connsiteY0"/>
                </a:cxn>
                <a:cxn ang="0">
                  <a:pos x="connsiteX1" y="connsiteY1"/>
                </a:cxn>
              </a:cxnLst>
              <a:rect l="l" t="t" r="r" b="b"/>
              <a:pathLst>
                <a:path w="47625" h="66634">
                  <a:moveTo>
                    <a:pt x="47625"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62" name="Freeform 2761">
              <a:extLst>
                <a:ext uri="{FF2B5EF4-FFF2-40B4-BE49-F238E27FC236}">
                  <a16:creationId xmlns:a16="http://schemas.microsoft.com/office/drawing/2014/main" id="{0331063E-CCB9-F62D-C863-53B120997F9E}"/>
                </a:ext>
              </a:extLst>
            </p:cNvPr>
            <p:cNvSpPr/>
            <p:nvPr/>
          </p:nvSpPr>
          <p:spPr>
            <a:xfrm>
              <a:off x="4851558" y="3589112"/>
              <a:ext cx="85725" cy="9519"/>
            </a:xfrm>
            <a:custGeom>
              <a:avLst/>
              <a:gdLst>
                <a:gd name="connsiteX0" fmla="*/ 85725 w 85725"/>
                <a:gd name="connsiteY0" fmla="*/ 0 h 9519"/>
                <a:gd name="connsiteX1" fmla="*/ 0 w 85725"/>
                <a:gd name="connsiteY1" fmla="*/ 9519 h 9519"/>
              </a:gdLst>
              <a:ahLst/>
              <a:cxnLst>
                <a:cxn ang="0">
                  <a:pos x="connsiteX0" y="connsiteY0"/>
                </a:cxn>
                <a:cxn ang="0">
                  <a:pos x="connsiteX1" y="connsiteY1"/>
                </a:cxn>
              </a:cxnLst>
              <a:rect l="l" t="t" r="r" b="b"/>
              <a:pathLst>
                <a:path w="85725" h="9519">
                  <a:moveTo>
                    <a:pt x="857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63" name="Freeform 2762">
              <a:extLst>
                <a:ext uri="{FF2B5EF4-FFF2-40B4-BE49-F238E27FC236}">
                  <a16:creationId xmlns:a16="http://schemas.microsoft.com/office/drawing/2014/main" id="{12203314-7A21-FE00-7821-F0A1C067EBE8}"/>
                </a:ext>
              </a:extLst>
            </p:cNvPr>
            <p:cNvSpPr/>
            <p:nvPr/>
          </p:nvSpPr>
          <p:spPr>
            <a:xfrm>
              <a:off x="4803933" y="3560555"/>
              <a:ext cx="47625" cy="38076"/>
            </a:xfrm>
            <a:custGeom>
              <a:avLst/>
              <a:gdLst>
                <a:gd name="connsiteX0" fmla="*/ 47625 w 47625"/>
                <a:gd name="connsiteY0" fmla="*/ 38077 h 38076"/>
                <a:gd name="connsiteX1" fmla="*/ 0 w 47625"/>
                <a:gd name="connsiteY1" fmla="*/ 0 h 38076"/>
              </a:gdLst>
              <a:ahLst/>
              <a:cxnLst>
                <a:cxn ang="0">
                  <a:pos x="connsiteX0" y="connsiteY0"/>
                </a:cxn>
                <a:cxn ang="0">
                  <a:pos x="connsiteX1" y="connsiteY1"/>
                </a:cxn>
              </a:cxnLst>
              <a:rect l="l" t="t" r="r" b="b"/>
              <a:pathLst>
                <a:path w="47625" h="38076">
                  <a:moveTo>
                    <a:pt x="4762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64" name="Freeform 2763">
              <a:extLst>
                <a:ext uri="{FF2B5EF4-FFF2-40B4-BE49-F238E27FC236}">
                  <a16:creationId xmlns:a16="http://schemas.microsoft.com/office/drawing/2014/main" id="{434657E7-6810-C9F4-2CEA-B2C8E12E8B2A}"/>
                </a:ext>
              </a:extLst>
            </p:cNvPr>
            <p:cNvSpPr/>
            <p:nvPr/>
          </p:nvSpPr>
          <p:spPr>
            <a:xfrm>
              <a:off x="4765833" y="3512959"/>
              <a:ext cx="38100" cy="47595"/>
            </a:xfrm>
            <a:custGeom>
              <a:avLst/>
              <a:gdLst>
                <a:gd name="connsiteX0" fmla="*/ 38100 w 38100"/>
                <a:gd name="connsiteY0" fmla="*/ 47596 h 47595"/>
                <a:gd name="connsiteX1" fmla="*/ 0 w 38100"/>
                <a:gd name="connsiteY1" fmla="*/ 0 h 47595"/>
              </a:gdLst>
              <a:ahLst/>
              <a:cxnLst>
                <a:cxn ang="0">
                  <a:pos x="connsiteX0" y="connsiteY0"/>
                </a:cxn>
                <a:cxn ang="0">
                  <a:pos x="connsiteX1" y="connsiteY1"/>
                </a:cxn>
              </a:cxnLst>
              <a:rect l="l" t="t" r="r" b="b"/>
              <a:pathLst>
                <a:path w="38100" h="47595">
                  <a:moveTo>
                    <a:pt x="3810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65" name="Freeform 2764">
              <a:extLst>
                <a:ext uri="{FF2B5EF4-FFF2-40B4-BE49-F238E27FC236}">
                  <a16:creationId xmlns:a16="http://schemas.microsoft.com/office/drawing/2014/main" id="{531A54D3-2CDB-015B-98BE-BC913946E4E6}"/>
                </a:ext>
              </a:extLst>
            </p:cNvPr>
            <p:cNvSpPr/>
            <p:nvPr/>
          </p:nvSpPr>
          <p:spPr>
            <a:xfrm>
              <a:off x="4756308" y="3474882"/>
              <a:ext cx="9525" cy="38076"/>
            </a:xfrm>
            <a:custGeom>
              <a:avLst/>
              <a:gdLst>
                <a:gd name="connsiteX0" fmla="*/ 9525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952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66" name="Freeform 2765">
              <a:extLst>
                <a:ext uri="{FF2B5EF4-FFF2-40B4-BE49-F238E27FC236}">
                  <a16:creationId xmlns:a16="http://schemas.microsoft.com/office/drawing/2014/main" id="{CCE390C6-FEEB-3BE4-DFC5-5E67109CECF2}"/>
                </a:ext>
              </a:extLst>
            </p:cNvPr>
            <p:cNvSpPr/>
            <p:nvPr/>
          </p:nvSpPr>
          <p:spPr>
            <a:xfrm>
              <a:off x="4756308" y="3455844"/>
              <a:ext cx="76200" cy="19038"/>
            </a:xfrm>
            <a:custGeom>
              <a:avLst/>
              <a:gdLst>
                <a:gd name="connsiteX0" fmla="*/ 0 w 76200"/>
                <a:gd name="connsiteY0" fmla="*/ 19038 h 19038"/>
                <a:gd name="connsiteX1" fmla="*/ 76200 w 76200"/>
                <a:gd name="connsiteY1" fmla="*/ 0 h 19038"/>
              </a:gdLst>
              <a:ahLst/>
              <a:cxnLst>
                <a:cxn ang="0">
                  <a:pos x="connsiteX0" y="connsiteY0"/>
                </a:cxn>
                <a:cxn ang="0">
                  <a:pos x="connsiteX1" y="connsiteY1"/>
                </a:cxn>
              </a:cxnLst>
              <a:rect l="l" t="t" r="r" b="b"/>
              <a:pathLst>
                <a:path w="76200" h="19038">
                  <a:moveTo>
                    <a:pt x="0" y="19038"/>
                  </a:moveTo>
                  <a:lnTo>
                    <a:pt x="762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67" name="Freeform 2766">
              <a:extLst>
                <a:ext uri="{FF2B5EF4-FFF2-40B4-BE49-F238E27FC236}">
                  <a16:creationId xmlns:a16="http://schemas.microsoft.com/office/drawing/2014/main" id="{AC803350-477D-2C67-1956-08925B67AC2D}"/>
                </a:ext>
              </a:extLst>
            </p:cNvPr>
            <p:cNvSpPr/>
            <p:nvPr/>
          </p:nvSpPr>
          <p:spPr>
            <a:xfrm>
              <a:off x="4832508" y="3417767"/>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68" name="Freeform 2767">
              <a:extLst>
                <a:ext uri="{FF2B5EF4-FFF2-40B4-BE49-F238E27FC236}">
                  <a16:creationId xmlns:a16="http://schemas.microsoft.com/office/drawing/2014/main" id="{9A3946EB-12A9-14E3-90DE-870C638C512C}"/>
                </a:ext>
              </a:extLst>
            </p:cNvPr>
            <p:cNvSpPr/>
            <p:nvPr/>
          </p:nvSpPr>
          <p:spPr>
            <a:xfrm>
              <a:off x="4832508" y="3417767"/>
              <a:ext cx="66675" cy="76153"/>
            </a:xfrm>
            <a:custGeom>
              <a:avLst/>
              <a:gdLst>
                <a:gd name="connsiteX0" fmla="*/ 0 w 66675"/>
                <a:gd name="connsiteY0" fmla="*/ 0 h 76153"/>
                <a:gd name="connsiteX1" fmla="*/ 66675 w 66675"/>
                <a:gd name="connsiteY1" fmla="*/ 76154 h 76153"/>
              </a:gdLst>
              <a:ahLst/>
              <a:cxnLst>
                <a:cxn ang="0">
                  <a:pos x="connsiteX0" y="connsiteY0"/>
                </a:cxn>
                <a:cxn ang="0">
                  <a:pos x="connsiteX1" y="connsiteY1"/>
                </a:cxn>
              </a:cxnLst>
              <a:rect l="l" t="t" r="r" b="b"/>
              <a:pathLst>
                <a:path w="66675" h="76153">
                  <a:moveTo>
                    <a:pt x="0" y="0"/>
                  </a:moveTo>
                  <a:lnTo>
                    <a:pt x="66675"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69" name="Freeform 2768">
              <a:extLst>
                <a:ext uri="{FF2B5EF4-FFF2-40B4-BE49-F238E27FC236}">
                  <a16:creationId xmlns:a16="http://schemas.microsoft.com/office/drawing/2014/main" id="{8DF76512-EEBB-54B3-9DB0-72849E1D8FA7}"/>
                </a:ext>
              </a:extLst>
            </p:cNvPr>
            <p:cNvSpPr/>
            <p:nvPr/>
          </p:nvSpPr>
          <p:spPr>
            <a:xfrm>
              <a:off x="4899183" y="3493920"/>
              <a:ext cx="104775" cy="57115"/>
            </a:xfrm>
            <a:custGeom>
              <a:avLst/>
              <a:gdLst>
                <a:gd name="connsiteX0" fmla="*/ 0 w 104775"/>
                <a:gd name="connsiteY0" fmla="*/ 0 h 57115"/>
                <a:gd name="connsiteX1" fmla="*/ 104775 w 104775"/>
                <a:gd name="connsiteY1" fmla="*/ 57115 h 57115"/>
              </a:gdLst>
              <a:ahLst/>
              <a:cxnLst>
                <a:cxn ang="0">
                  <a:pos x="connsiteX0" y="connsiteY0"/>
                </a:cxn>
                <a:cxn ang="0">
                  <a:pos x="connsiteX1" y="connsiteY1"/>
                </a:cxn>
              </a:cxnLst>
              <a:rect l="l" t="t" r="r" b="b"/>
              <a:pathLst>
                <a:path w="104775" h="57115">
                  <a:moveTo>
                    <a:pt x="0" y="0"/>
                  </a:moveTo>
                  <a:lnTo>
                    <a:pt x="104775"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70" name="Freeform 2769">
              <a:extLst>
                <a:ext uri="{FF2B5EF4-FFF2-40B4-BE49-F238E27FC236}">
                  <a16:creationId xmlns:a16="http://schemas.microsoft.com/office/drawing/2014/main" id="{9702785A-F9B0-1A96-AD63-313C47DD6EFD}"/>
                </a:ext>
              </a:extLst>
            </p:cNvPr>
            <p:cNvSpPr/>
            <p:nvPr/>
          </p:nvSpPr>
          <p:spPr>
            <a:xfrm>
              <a:off x="5003958" y="3551036"/>
              <a:ext cx="9525" cy="28557"/>
            </a:xfrm>
            <a:custGeom>
              <a:avLst/>
              <a:gdLst>
                <a:gd name="connsiteX0" fmla="*/ 0 w 9525"/>
                <a:gd name="connsiteY0" fmla="*/ 0 h 28557"/>
                <a:gd name="connsiteX1" fmla="*/ 9525 w 9525"/>
                <a:gd name="connsiteY1" fmla="*/ 28558 h 28557"/>
              </a:gdLst>
              <a:ahLst/>
              <a:cxnLst>
                <a:cxn ang="0">
                  <a:pos x="connsiteX0" y="connsiteY0"/>
                </a:cxn>
                <a:cxn ang="0">
                  <a:pos x="connsiteX1" y="connsiteY1"/>
                </a:cxn>
              </a:cxnLst>
              <a:rect l="l" t="t" r="r" b="b"/>
              <a:pathLst>
                <a:path w="9525" h="28557">
                  <a:moveTo>
                    <a:pt x="0" y="0"/>
                  </a:moveTo>
                  <a:lnTo>
                    <a:pt x="95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71" name="Freeform 2770">
              <a:extLst>
                <a:ext uri="{FF2B5EF4-FFF2-40B4-BE49-F238E27FC236}">
                  <a16:creationId xmlns:a16="http://schemas.microsoft.com/office/drawing/2014/main" id="{0340BA79-48AF-E449-237A-BA8215EADCE3}"/>
                </a:ext>
              </a:extLst>
            </p:cNvPr>
            <p:cNvSpPr/>
            <p:nvPr/>
          </p:nvSpPr>
          <p:spPr>
            <a:xfrm>
              <a:off x="5013483" y="3579593"/>
              <a:ext cx="38100" cy="38076"/>
            </a:xfrm>
            <a:custGeom>
              <a:avLst/>
              <a:gdLst>
                <a:gd name="connsiteX0" fmla="*/ 0 w 38100"/>
                <a:gd name="connsiteY0" fmla="*/ 0 h 38076"/>
                <a:gd name="connsiteX1" fmla="*/ 38100 w 38100"/>
                <a:gd name="connsiteY1" fmla="*/ 38077 h 38076"/>
              </a:gdLst>
              <a:ahLst/>
              <a:cxnLst>
                <a:cxn ang="0">
                  <a:pos x="connsiteX0" y="connsiteY0"/>
                </a:cxn>
                <a:cxn ang="0">
                  <a:pos x="connsiteX1" y="connsiteY1"/>
                </a:cxn>
              </a:cxnLst>
              <a:rect l="l" t="t" r="r" b="b"/>
              <a:pathLst>
                <a:path w="38100" h="38076">
                  <a:moveTo>
                    <a:pt x="0" y="0"/>
                  </a:moveTo>
                  <a:lnTo>
                    <a:pt x="3810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72" name="Freeform 2771">
              <a:extLst>
                <a:ext uri="{FF2B5EF4-FFF2-40B4-BE49-F238E27FC236}">
                  <a16:creationId xmlns:a16="http://schemas.microsoft.com/office/drawing/2014/main" id="{DFCD2C3F-3DF9-2A82-033C-E3AFF3957B1C}"/>
                </a:ext>
              </a:extLst>
            </p:cNvPr>
            <p:cNvSpPr/>
            <p:nvPr/>
          </p:nvSpPr>
          <p:spPr>
            <a:xfrm>
              <a:off x="5051583" y="3608151"/>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73" name="Freeform 2772">
              <a:extLst>
                <a:ext uri="{FF2B5EF4-FFF2-40B4-BE49-F238E27FC236}">
                  <a16:creationId xmlns:a16="http://schemas.microsoft.com/office/drawing/2014/main" id="{182000BA-014C-5E11-3526-7CA7B3B2D6C7}"/>
                </a:ext>
              </a:extLst>
            </p:cNvPr>
            <p:cNvSpPr/>
            <p:nvPr/>
          </p:nvSpPr>
          <p:spPr>
            <a:xfrm>
              <a:off x="5061108" y="3608151"/>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74" name="Freeform 2773">
              <a:extLst>
                <a:ext uri="{FF2B5EF4-FFF2-40B4-BE49-F238E27FC236}">
                  <a16:creationId xmlns:a16="http://schemas.microsoft.com/office/drawing/2014/main" id="{C839E89F-BA4A-16B1-0BCD-5FB6B215BD90}"/>
                </a:ext>
              </a:extLst>
            </p:cNvPr>
            <p:cNvSpPr/>
            <p:nvPr/>
          </p:nvSpPr>
          <p:spPr>
            <a:xfrm>
              <a:off x="5080158" y="3617670"/>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75" name="Freeform 2774">
              <a:extLst>
                <a:ext uri="{FF2B5EF4-FFF2-40B4-BE49-F238E27FC236}">
                  <a16:creationId xmlns:a16="http://schemas.microsoft.com/office/drawing/2014/main" id="{C55A7B6B-0FD8-6E84-3335-4663315E43AB}"/>
                </a:ext>
              </a:extLst>
            </p:cNvPr>
            <p:cNvSpPr/>
            <p:nvPr/>
          </p:nvSpPr>
          <p:spPr>
            <a:xfrm>
              <a:off x="4432458" y="1275948"/>
              <a:ext cx="762000" cy="494998"/>
            </a:xfrm>
            <a:custGeom>
              <a:avLst/>
              <a:gdLst>
                <a:gd name="connsiteX0" fmla="*/ 685800 w 762000"/>
                <a:gd name="connsiteY0" fmla="*/ 409325 h 494998"/>
                <a:gd name="connsiteX1" fmla="*/ 647700 w 762000"/>
                <a:gd name="connsiteY1" fmla="*/ 418845 h 494998"/>
                <a:gd name="connsiteX2" fmla="*/ 523875 w 762000"/>
                <a:gd name="connsiteY2" fmla="*/ 409325 h 494998"/>
                <a:gd name="connsiteX3" fmla="*/ 333375 w 762000"/>
                <a:gd name="connsiteY3" fmla="*/ 447402 h 494998"/>
                <a:gd name="connsiteX4" fmla="*/ 238125 w 762000"/>
                <a:gd name="connsiteY4" fmla="*/ 437883 h 494998"/>
                <a:gd name="connsiteX5" fmla="*/ 180975 w 762000"/>
                <a:gd name="connsiteY5" fmla="*/ 475960 h 494998"/>
                <a:gd name="connsiteX6" fmla="*/ 133350 w 762000"/>
                <a:gd name="connsiteY6" fmla="*/ 456921 h 494998"/>
                <a:gd name="connsiteX7" fmla="*/ 0 w 762000"/>
                <a:gd name="connsiteY7" fmla="*/ 494998 h 494998"/>
                <a:gd name="connsiteX8" fmla="*/ 0 w 762000"/>
                <a:gd name="connsiteY8" fmla="*/ 466441 h 494998"/>
                <a:gd name="connsiteX9" fmla="*/ 28575 w 762000"/>
                <a:gd name="connsiteY9" fmla="*/ 428364 h 494998"/>
                <a:gd name="connsiteX10" fmla="*/ 66675 w 762000"/>
                <a:gd name="connsiteY10" fmla="*/ 409325 h 494998"/>
                <a:gd name="connsiteX11" fmla="*/ 123825 w 762000"/>
                <a:gd name="connsiteY11" fmla="*/ 352210 h 494998"/>
                <a:gd name="connsiteX12" fmla="*/ 161925 w 762000"/>
                <a:gd name="connsiteY12" fmla="*/ 342691 h 494998"/>
                <a:gd name="connsiteX13" fmla="*/ 133350 w 762000"/>
                <a:gd name="connsiteY13" fmla="*/ 276057 h 494998"/>
                <a:gd name="connsiteX14" fmla="*/ 171450 w 762000"/>
                <a:gd name="connsiteY14" fmla="*/ 218942 h 494998"/>
                <a:gd name="connsiteX15" fmla="*/ 171450 w 762000"/>
                <a:gd name="connsiteY15" fmla="*/ 199903 h 494998"/>
                <a:gd name="connsiteX16" fmla="*/ 200025 w 762000"/>
                <a:gd name="connsiteY16" fmla="*/ 161826 h 494998"/>
                <a:gd name="connsiteX17" fmla="*/ 200025 w 762000"/>
                <a:gd name="connsiteY17" fmla="*/ 123750 h 494998"/>
                <a:gd name="connsiteX18" fmla="*/ 238125 w 762000"/>
                <a:gd name="connsiteY18" fmla="*/ 95192 h 494998"/>
                <a:gd name="connsiteX19" fmla="*/ 228600 w 762000"/>
                <a:gd name="connsiteY19" fmla="*/ 66634 h 494998"/>
                <a:gd name="connsiteX20" fmla="*/ 266700 w 762000"/>
                <a:gd name="connsiteY20" fmla="*/ 57115 h 494998"/>
                <a:gd name="connsiteX21" fmla="*/ 266700 w 762000"/>
                <a:gd name="connsiteY21" fmla="*/ 19038 h 494998"/>
                <a:gd name="connsiteX22" fmla="*/ 247650 w 762000"/>
                <a:gd name="connsiteY22" fmla="*/ 0 h 494998"/>
                <a:gd name="connsiteX23" fmla="*/ 704850 w 762000"/>
                <a:gd name="connsiteY23" fmla="*/ 9519 h 494998"/>
                <a:gd name="connsiteX24" fmla="*/ 762000 w 762000"/>
                <a:gd name="connsiteY24" fmla="*/ 9519 h 494998"/>
                <a:gd name="connsiteX25" fmla="*/ 762000 w 762000"/>
                <a:gd name="connsiteY25" fmla="*/ 409325 h 494998"/>
                <a:gd name="connsiteX26" fmla="*/ 742950 w 762000"/>
                <a:gd name="connsiteY26" fmla="*/ 409325 h 494998"/>
                <a:gd name="connsiteX27" fmla="*/ 685800 w 762000"/>
                <a:gd name="connsiteY27" fmla="*/ 409325 h 494998"/>
                <a:gd name="connsiteX28" fmla="*/ 685800 w 762000"/>
                <a:gd name="connsiteY28" fmla="*/ 409325 h 494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62000" h="494998">
                  <a:moveTo>
                    <a:pt x="685800" y="409325"/>
                  </a:moveTo>
                  <a:lnTo>
                    <a:pt x="647700" y="418845"/>
                  </a:lnTo>
                  <a:lnTo>
                    <a:pt x="523875" y="409325"/>
                  </a:lnTo>
                  <a:lnTo>
                    <a:pt x="333375" y="447402"/>
                  </a:lnTo>
                  <a:lnTo>
                    <a:pt x="238125" y="437883"/>
                  </a:lnTo>
                  <a:lnTo>
                    <a:pt x="180975" y="475960"/>
                  </a:lnTo>
                  <a:lnTo>
                    <a:pt x="133350" y="456921"/>
                  </a:lnTo>
                  <a:lnTo>
                    <a:pt x="0" y="494998"/>
                  </a:lnTo>
                  <a:lnTo>
                    <a:pt x="0" y="466441"/>
                  </a:lnTo>
                  <a:lnTo>
                    <a:pt x="28575" y="428364"/>
                  </a:lnTo>
                  <a:lnTo>
                    <a:pt x="66675" y="409325"/>
                  </a:lnTo>
                  <a:lnTo>
                    <a:pt x="123825" y="352210"/>
                  </a:lnTo>
                  <a:lnTo>
                    <a:pt x="161925" y="342691"/>
                  </a:lnTo>
                  <a:lnTo>
                    <a:pt x="133350" y="276057"/>
                  </a:lnTo>
                  <a:lnTo>
                    <a:pt x="171450" y="218942"/>
                  </a:lnTo>
                  <a:lnTo>
                    <a:pt x="171450" y="199903"/>
                  </a:lnTo>
                  <a:lnTo>
                    <a:pt x="200025" y="161826"/>
                  </a:lnTo>
                  <a:lnTo>
                    <a:pt x="200025" y="123750"/>
                  </a:lnTo>
                  <a:lnTo>
                    <a:pt x="238125" y="95192"/>
                  </a:lnTo>
                  <a:lnTo>
                    <a:pt x="228600" y="66634"/>
                  </a:lnTo>
                  <a:lnTo>
                    <a:pt x="266700" y="57115"/>
                  </a:lnTo>
                  <a:lnTo>
                    <a:pt x="266700" y="19038"/>
                  </a:lnTo>
                  <a:lnTo>
                    <a:pt x="247650" y="0"/>
                  </a:lnTo>
                  <a:lnTo>
                    <a:pt x="704850" y="9519"/>
                  </a:lnTo>
                  <a:lnTo>
                    <a:pt x="762000" y="9519"/>
                  </a:lnTo>
                  <a:lnTo>
                    <a:pt x="762000" y="409325"/>
                  </a:lnTo>
                  <a:lnTo>
                    <a:pt x="742950" y="409325"/>
                  </a:lnTo>
                  <a:lnTo>
                    <a:pt x="685800" y="409325"/>
                  </a:lnTo>
                  <a:lnTo>
                    <a:pt x="685800" y="409325"/>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76" name="Freeform 2775">
              <a:extLst>
                <a:ext uri="{FF2B5EF4-FFF2-40B4-BE49-F238E27FC236}">
                  <a16:creationId xmlns:a16="http://schemas.microsoft.com/office/drawing/2014/main" id="{BEA6B0F3-F4D0-DAF3-2093-BD2CBEDE9C57}"/>
                </a:ext>
              </a:extLst>
            </p:cNvPr>
            <p:cNvSpPr/>
            <p:nvPr/>
          </p:nvSpPr>
          <p:spPr>
            <a:xfrm>
              <a:off x="5080158" y="1685273"/>
              <a:ext cx="38100" cy="9519"/>
            </a:xfrm>
            <a:custGeom>
              <a:avLst/>
              <a:gdLst>
                <a:gd name="connsiteX0" fmla="*/ 38100 w 38100"/>
                <a:gd name="connsiteY0" fmla="*/ 0 h 9519"/>
                <a:gd name="connsiteX1" fmla="*/ 0 w 38100"/>
                <a:gd name="connsiteY1" fmla="*/ 9519 h 9519"/>
              </a:gdLst>
              <a:ahLst/>
              <a:cxnLst>
                <a:cxn ang="0">
                  <a:pos x="connsiteX0" y="connsiteY0"/>
                </a:cxn>
                <a:cxn ang="0">
                  <a:pos x="connsiteX1" y="connsiteY1"/>
                </a:cxn>
              </a:cxnLst>
              <a:rect l="l" t="t" r="r" b="b"/>
              <a:pathLst>
                <a:path w="38100" h="9519">
                  <a:moveTo>
                    <a:pt x="381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77" name="Freeform 2776">
              <a:extLst>
                <a:ext uri="{FF2B5EF4-FFF2-40B4-BE49-F238E27FC236}">
                  <a16:creationId xmlns:a16="http://schemas.microsoft.com/office/drawing/2014/main" id="{0890F105-E945-9F91-A31D-283A223838C4}"/>
                </a:ext>
              </a:extLst>
            </p:cNvPr>
            <p:cNvSpPr/>
            <p:nvPr/>
          </p:nvSpPr>
          <p:spPr>
            <a:xfrm>
              <a:off x="4956333" y="1685273"/>
              <a:ext cx="123825" cy="9519"/>
            </a:xfrm>
            <a:custGeom>
              <a:avLst/>
              <a:gdLst>
                <a:gd name="connsiteX0" fmla="*/ 123825 w 123825"/>
                <a:gd name="connsiteY0" fmla="*/ 9519 h 9519"/>
                <a:gd name="connsiteX1" fmla="*/ 0 w 123825"/>
                <a:gd name="connsiteY1" fmla="*/ 0 h 9519"/>
              </a:gdLst>
              <a:ahLst/>
              <a:cxnLst>
                <a:cxn ang="0">
                  <a:pos x="connsiteX0" y="connsiteY0"/>
                </a:cxn>
                <a:cxn ang="0">
                  <a:pos x="connsiteX1" y="connsiteY1"/>
                </a:cxn>
              </a:cxnLst>
              <a:rect l="l" t="t" r="r" b="b"/>
              <a:pathLst>
                <a:path w="123825" h="9519">
                  <a:moveTo>
                    <a:pt x="1238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78" name="Freeform 2777">
              <a:extLst>
                <a:ext uri="{FF2B5EF4-FFF2-40B4-BE49-F238E27FC236}">
                  <a16:creationId xmlns:a16="http://schemas.microsoft.com/office/drawing/2014/main" id="{623F6124-02BF-E9EF-257B-972E8F0FD0C0}"/>
                </a:ext>
              </a:extLst>
            </p:cNvPr>
            <p:cNvSpPr/>
            <p:nvPr/>
          </p:nvSpPr>
          <p:spPr>
            <a:xfrm>
              <a:off x="4765833" y="1685273"/>
              <a:ext cx="190500" cy="38076"/>
            </a:xfrm>
            <a:custGeom>
              <a:avLst/>
              <a:gdLst>
                <a:gd name="connsiteX0" fmla="*/ 190500 w 190500"/>
                <a:gd name="connsiteY0" fmla="*/ 0 h 38076"/>
                <a:gd name="connsiteX1" fmla="*/ 0 w 190500"/>
                <a:gd name="connsiteY1" fmla="*/ 38077 h 38076"/>
              </a:gdLst>
              <a:ahLst/>
              <a:cxnLst>
                <a:cxn ang="0">
                  <a:pos x="connsiteX0" y="connsiteY0"/>
                </a:cxn>
                <a:cxn ang="0">
                  <a:pos x="connsiteX1" y="connsiteY1"/>
                </a:cxn>
              </a:cxnLst>
              <a:rect l="l" t="t" r="r" b="b"/>
              <a:pathLst>
                <a:path w="190500" h="38076">
                  <a:moveTo>
                    <a:pt x="19050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79" name="Freeform 2778">
              <a:extLst>
                <a:ext uri="{FF2B5EF4-FFF2-40B4-BE49-F238E27FC236}">
                  <a16:creationId xmlns:a16="http://schemas.microsoft.com/office/drawing/2014/main" id="{F335ED1B-4852-2C6E-29A5-2C413FD87BED}"/>
                </a:ext>
              </a:extLst>
            </p:cNvPr>
            <p:cNvSpPr/>
            <p:nvPr/>
          </p:nvSpPr>
          <p:spPr>
            <a:xfrm>
              <a:off x="4670583" y="1713831"/>
              <a:ext cx="95250" cy="9519"/>
            </a:xfrm>
            <a:custGeom>
              <a:avLst/>
              <a:gdLst>
                <a:gd name="connsiteX0" fmla="*/ 95250 w 95250"/>
                <a:gd name="connsiteY0" fmla="*/ 9519 h 9519"/>
                <a:gd name="connsiteX1" fmla="*/ 0 w 95250"/>
                <a:gd name="connsiteY1" fmla="*/ 0 h 9519"/>
              </a:gdLst>
              <a:ahLst/>
              <a:cxnLst>
                <a:cxn ang="0">
                  <a:pos x="connsiteX0" y="connsiteY0"/>
                </a:cxn>
                <a:cxn ang="0">
                  <a:pos x="connsiteX1" y="connsiteY1"/>
                </a:cxn>
              </a:cxnLst>
              <a:rect l="l" t="t" r="r" b="b"/>
              <a:pathLst>
                <a:path w="95250" h="9519">
                  <a:moveTo>
                    <a:pt x="952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80" name="Freeform 2779">
              <a:extLst>
                <a:ext uri="{FF2B5EF4-FFF2-40B4-BE49-F238E27FC236}">
                  <a16:creationId xmlns:a16="http://schemas.microsoft.com/office/drawing/2014/main" id="{A8D9E459-54D3-5F95-CD4A-FBB8955BEED8}"/>
                </a:ext>
              </a:extLst>
            </p:cNvPr>
            <p:cNvSpPr/>
            <p:nvPr/>
          </p:nvSpPr>
          <p:spPr>
            <a:xfrm>
              <a:off x="4613433" y="1713831"/>
              <a:ext cx="57150" cy="38076"/>
            </a:xfrm>
            <a:custGeom>
              <a:avLst/>
              <a:gdLst>
                <a:gd name="connsiteX0" fmla="*/ 57150 w 57150"/>
                <a:gd name="connsiteY0" fmla="*/ 0 h 38076"/>
                <a:gd name="connsiteX1" fmla="*/ 0 w 57150"/>
                <a:gd name="connsiteY1" fmla="*/ 38077 h 38076"/>
              </a:gdLst>
              <a:ahLst/>
              <a:cxnLst>
                <a:cxn ang="0">
                  <a:pos x="connsiteX0" y="connsiteY0"/>
                </a:cxn>
                <a:cxn ang="0">
                  <a:pos x="connsiteX1" y="connsiteY1"/>
                </a:cxn>
              </a:cxnLst>
              <a:rect l="l" t="t" r="r" b="b"/>
              <a:pathLst>
                <a:path w="57150" h="38076">
                  <a:moveTo>
                    <a:pt x="5715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81" name="Freeform 2780">
              <a:extLst>
                <a:ext uri="{FF2B5EF4-FFF2-40B4-BE49-F238E27FC236}">
                  <a16:creationId xmlns:a16="http://schemas.microsoft.com/office/drawing/2014/main" id="{5F645B79-4B03-38EE-7C24-2F80219E013F}"/>
                </a:ext>
              </a:extLst>
            </p:cNvPr>
            <p:cNvSpPr/>
            <p:nvPr/>
          </p:nvSpPr>
          <p:spPr>
            <a:xfrm>
              <a:off x="4565808" y="1732869"/>
              <a:ext cx="47625" cy="19038"/>
            </a:xfrm>
            <a:custGeom>
              <a:avLst/>
              <a:gdLst>
                <a:gd name="connsiteX0" fmla="*/ 47625 w 47625"/>
                <a:gd name="connsiteY0" fmla="*/ 19038 h 19038"/>
                <a:gd name="connsiteX1" fmla="*/ 0 w 47625"/>
                <a:gd name="connsiteY1" fmla="*/ 0 h 19038"/>
              </a:gdLst>
              <a:ahLst/>
              <a:cxnLst>
                <a:cxn ang="0">
                  <a:pos x="connsiteX0" y="connsiteY0"/>
                </a:cxn>
                <a:cxn ang="0">
                  <a:pos x="connsiteX1" y="connsiteY1"/>
                </a:cxn>
              </a:cxnLst>
              <a:rect l="l" t="t" r="r" b="b"/>
              <a:pathLst>
                <a:path w="47625" h="19038">
                  <a:moveTo>
                    <a:pt x="476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82" name="Freeform 2781">
              <a:extLst>
                <a:ext uri="{FF2B5EF4-FFF2-40B4-BE49-F238E27FC236}">
                  <a16:creationId xmlns:a16="http://schemas.microsoft.com/office/drawing/2014/main" id="{D4A2F3B8-4057-53D8-ACCC-75F671CB0706}"/>
                </a:ext>
              </a:extLst>
            </p:cNvPr>
            <p:cNvSpPr/>
            <p:nvPr/>
          </p:nvSpPr>
          <p:spPr>
            <a:xfrm>
              <a:off x="4432458" y="1732869"/>
              <a:ext cx="133349" cy="38076"/>
            </a:xfrm>
            <a:custGeom>
              <a:avLst/>
              <a:gdLst>
                <a:gd name="connsiteX0" fmla="*/ 133350 w 133349"/>
                <a:gd name="connsiteY0" fmla="*/ 0 h 38076"/>
                <a:gd name="connsiteX1" fmla="*/ 0 w 133349"/>
                <a:gd name="connsiteY1" fmla="*/ 38077 h 38076"/>
              </a:gdLst>
              <a:ahLst/>
              <a:cxnLst>
                <a:cxn ang="0">
                  <a:pos x="connsiteX0" y="connsiteY0"/>
                </a:cxn>
                <a:cxn ang="0">
                  <a:pos x="connsiteX1" y="connsiteY1"/>
                </a:cxn>
              </a:cxnLst>
              <a:rect l="l" t="t" r="r" b="b"/>
              <a:pathLst>
                <a:path w="133349" h="38076">
                  <a:moveTo>
                    <a:pt x="13335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83" name="Freeform 2782">
              <a:extLst>
                <a:ext uri="{FF2B5EF4-FFF2-40B4-BE49-F238E27FC236}">
                  <a16:creationId xmlns:a16="http://schemas.microsoft.com/office/drawing/2014/main" id="{6DAF8634-F2FB-11FE-68DC-E30C8F9E183B}"/>
                </a:ext>
              </a:extLst>
            </p:cNvPr>
            <p:cNvSpPr/>
            <p:nvPr/>
          </p:nvSpPr>
          <p:spPr>
            <a:xfrm>
              <a:off x="4432458" y="1742388"/>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84" name="Freeform 2783">
              <a:extLst>
                <a:ext uri="{FF2B5EF4-FFF2-40B4-BE49-F238E27FC236}">
                  <a16:creationId xmlns:a16="http://schemas.microsoft.com/office/drawing/2014/main" id="{AE5F6369-2119-2A07-BBCC-E2539D6AEE1A}"/>
                </a:ext>
              </a:extLst>
            </p:cNvPr>
            <p:cNvSpPr/>
            <p:nvPr/>
          </p:nvSpPr>
          <p:spPr>
            <a:xfrm>
              <a:off x="4432458" y="1704312"/>
              <a:ext cx="28574" cy="38076"/>
            </a:xfrm>
            <a:custGeom>
              <a:avLst/>
              <a:gdLst>
                <a:gd name="connsiteX0" fmla="*/ 0 w 28574"/>
                <a:gd name="connsiteY0" fmla="*/ 38077 h 38076"/>
                <a:gd name="connsiteX1" fmla="*/ 28575 w 28574"/>
                <a:gd name="connsiteY1" fmla="*/ 0 h 38076"/>
              </a:gdLst>
              <a:ahLst/>
              <a:cxnLst>
                <a:cxn ang="0">
                  <a:pos x="connsiteX0" y="connsiteY0"/>
                </a:cxn>
                <a:cxn ang="0">
                  <a:pos x="connsiteX1" y="connsiteY1"/>
                </a:cxn>
              </a:cxnLst>
              <a:rect l="l" t="t" r="r" b="b"/>
              <a:pathLst>
                <a:path w="28574" h="38076">
                  <a:moveTo>
                    <a:pt x="0" y="38077"/>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85" name="Freeform 2784">
              <a:extLst>
                <a:ext uri="{FF2B5EF4-FFF2-40B4-BE49-F238E27FC236}">
                  <a16:creationId xmlns:a16="http://schemas.microsoft.com/office/drawing/2014/main" id="{A7A99A54-EEBB-29CE-CC91-AD24FB198A11}"/>
                </a:ext>
              </a:extLst>
            </p:cNvPr>
            <p:cNvSpPr/>
            <p:nvPr/>
          </p:nvSpPr>
          <p:spPr>
            <a:xfrm>
              <a:off x="4461033" y="1685273"/>
              <a:ext cx="38100" cy="19038"/>
            </a:xfrm>
            <a:custGeom>
              <a:avLst/>
              <a:gdLst>
                <a:gd name="connsiteX0" fmla="*/ 0 w 38100"/>
                <a:gd name="connsiteY0" fmla="*/ 19038 h 19038"/>
                <a:gd name="connsiteX1" fmla="*/ 38100 w 38100"/>
                <a:gd name="connsiteY1" fmla="*/ 0 h 19038"/>
              </a:gdLst>
              <a:ahLst/>
              <a:cxnLst>
                <a:cxn ang="0">
                  <a:pos x="connsiteX0" y="connsiteY0"/>
                </a:cxn>
                <a:cxn ang="0">
                  <a:pos x="connsiteX1" y="connsiteY1"/>
                </a:cxn>
              </a:cxnLst>
              <a:rect l="l" t="t" r="r" b="b"/>
              <a:pathLst>
                <a:path w="38100" h="19038">
                  <a:moveTo>
                    <a:pt x="0" y="1903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86" name="Freeform 2785">
              <a:extLst>
                <a:ext uri="{FF2B5EF4-FFF2-40B4-BE49-F238E27FC236}">
                  <a16:creationId xmlns:a16="http://schemas.microsoft.com/office/drawing/2014/main" id="{9B1FBEE3-45F9-0433-9EE4-99BCA2B12B5B}"/>
                </a:ext>
              </a:extLst>
            </p:cNvPr>
            <p:cNvSpPr/>
            <p:nvPr/>
          </p:nvSpPr>
          <p:spPr>
            <a:xfrm>
              <a:off x="4499133" y="1628158"/>
              <a:ext cx="57150" cy="57115"/>
            </a:xfrm>
            <a:custGeom>
              <a:avLst/>
              <a:gdLst>
                <a:gd name="connsiteX0" fmla="*/ 0 w 57150"/>
                <a:gd name="connsiteY0" fmla="*/ 57115 h 57115"/>
                <a:gd name="connsiteX1" fmla="*/ 57150 w 57150"/>
                <a:gd name="connsiteY1" fmla="*/ 0 h 57115"/>
              </a:gdLst>
              <a:ahLst/>
              <a:cxnLst>
                <a:cxn ang="0">
                  <a:pos x="connsiteX0" y="connsiteY0"/>
                </a:cxn>
                <a:cxn ang="0">
                  <a:pos x="connsiteX1" y="connsiteY1"/>
                </a:cxn>
              </a:cxnLst>
              <a:rect l="l" t="t" r="r" b="b"/>
              <a:pathLst>
                <a:path w="57150" h="57115">
                  <a:moveTo>
                    <a:pt x="0" y="57115"/>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87" name="Freeform 2786">
              <a:extLst>
                <a:ext uri="{FF2B5EF4-FFF2-40B4-BE49-F238E27FC236}">
                  <a16:creationId xmlns:a16="http://schemas.microsoft.com/office/drawing/2014/main" id="{CEDEF9F6-E36B-7CDA-B690-295D203E22F3}"/>
                </a:ext>
              </a:extLst>
            </p:cNvPr>
            <p:cNvSpPr/>
            <p:nvPr/>
          </p:nvSpPr>
          <p:spPr>
            <a:xfrm>
              <a:off x="4556283" y="1618639"/>
              <a:ext cx="38100" cy="9519"/>
            </a:xfrm>
            <a:custGeom>
              <a:avLst/>
              <a:gdLst>
                <a:gd name="connsiteX0" fmla="*/ 0 w 38100"/>
                <a:gd name="connsiteY0" fmla="*/ 9519 h 9519"/>
                <a:gd name="connsiteX1" fmla="*/ 38100 w 38100"/>
                <a:gd name="connsiteY1" fmla="*/ 0 h 9519"/>
              </a:gdLst>
              <a:ahLst/>
              <a:cxnLst>
                <a:cxn ang="0">
                  <a:pos x="connsiteX0" y="connsiteY0"/>
                </a:cxn>
                <a:cxn ang="0">
                  <a:pos x="connsiteX1" y="connsiteY1"/>
                </a:cxn>
              </a:cxnLst>
              <a:rect l="l" t="t" r="r" b="b"/>
              <a:pathLst>
                <a:path w="38100" h="9519">
                  <a:moveTo>
                    <a:pt x="0" y="9519"/>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88" name="Freeform 2787">
              <a:extLst>
                <a:ext uri="{FF2B5EF4-FFF2-40B4-BE49-F238E27FC236}">
                  <a16:creationId xmlns:a16="http://schemas.microsoft.com/office/drawing/2014/main" id="{8CFAA419-127F-B643-AF7B-1F689DA07183}"/>
                </a:ext>
              </a:extLst>
            </p:cNvPr>
            <p:cNvSpPr/>
            <p:nvPr/>
          </p:nvSpPr>
          <p:spPr>
            <a:xfrm>
              <a:off x="4565808" y="1552005"/>
              <a:ext cx="28575" cy="66634"/>
            </a:xfrm>
            <a:custGeom>
              <a:avLst/>
              <a:gdLst>
                <a:gd name="connsiteX0" fmla="*/ 28575 w 28575"/>
                <a:gd name="connsiteY0" fmla="*/ 66634 h 66634"/>
                <a:gd name="connsiteX1" fmla="*/ 0 w 28575"/>
                <a:gd name="connsiteY1" fmla="*/ 0 h 66634"/>
              </a:gdLst>
              <a:ahLst/>
              <a:cxnLst>
                <a:cxn ang="0">
                  <a:pos x="connsiteX0" y="connsiteY0"/>
                </a:cxn>
                <a:cxn ang="0">
                  <a:pos x="connsiteX1" y="connsiteY1"/>
                </a:cxn>
              </a:cxnLst>
              <a:rect l="l" t="t" r="r" b="b"/>
              <a:pathLst>
                <a:path w="28575" h="66634">
                  <a:moveTo>
                    <a:pt x="28575"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89" name="Freeform 2788">
              <a:extLst>
                <a:ext uri="{FF2B5EF4-FFF2-40B4-BE49-F238E27FC236}">
                  <a16:creationId xmlns:a16="http://schemas.microsoft.com/office/drawing/2014/main" id="{9B1D41C7-76BC-BF5F-80BA-A977A044BC46}"/>
                </a:ext>
              </a:extLst>
            </p:cNvPr>
            <p:cNvSpPr/>
            <p:nvPr/>
          </p:nvSpPr>
          <p:spPr>
            <a:xfrm>
              <a:off x="4565808" y="1494889"/>
              <a:ext cx="38100" cy="57115"/>
            </a:xfrm>
            <a:custGeom>
              <a:avLst/>
              <a:gdLst>
                <a:gd name="connsiteX0" fmla="*/ 0 w 38100"/>
                <a:gd name="connsiteY0" fmla="*/ 57115 h 57115"/>
                <a:gd name="connsiteX1" fmla="*/ 38100 w 38100"/>
                <a:gd name="connsiteY1" fmla="*/ 0 h 57115"/>
              </a:gdLst>
              <a:ahLst/>
              <a:cxnLst>
                <a:cxn ang="0">
                  <a:pos x="connsiteX0" y="connsiteY0"/>
                </a:cxn>
                <a:cxn ang="0">
                  <a:pos x="connsiteX1" y="connsiteY1"/>
                </a:cxn>
              </a:cxnLst>
              <a:rect l="l" t="t" r="r" b="b"/>
              <a:pathLst>
                <a:path w="38100" h="57115">
                  <a:moveTo>
                    <a:pt x="0" y="57115"/>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90" name="Freeform 2789">
              <a:extLst>
                <a:ext uri="{FF2B5EF4-FFF2-40B4-BE49-F238E27FC236}">
                  <a16:creationId xmlns:a16="http://schemas.microsoft.com/office/drawing/2014/main" id="{C6229426-8623-5941-A191-3F7F9100A67E}"/>
                </a:ext>
              </a:extLst>
            </p:cNvPr>
            <p:cNvSpPr/>
            <p:nvPr/>
          </p:nvSpPr>
          <p:spPr>
            <a:xfrm>
              <a:off x="4603908" y="1475851"/>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91" name="Freeform 2790">
              <a:extLst>
                <a:ext uri="{FF2B5EF4-FFF2-40B4-BE49-F238E27FC236}">
                  <a16:creationId xmlns:a16="http://schemas.microsoft.com/office/drawing/2014/main" id="{4BB79DC8-191B-7E78-5A5E-7AB73BFB2E69}"/>
                </a:ext>
              </a:extLst>
            </p:cNvPr>
            <p:cNvSpPr/>
            <p:nvPr/>
          </p:nvSpPr>
          <p:spPr>
            <a:xfrm>
              <a:off x="4603908" y="1437774"/>
              <a:ext cx="28575" cy="38076"/>
            </a:xfrm>
            <a:custGeom>
              <a:avLst/>
              <a:gdLst>
                <a:gd name="connsiteX0" fmla="*/ 0 w 28575"/>
                <a:gd name="connsiteY0" fmla="*/ 38077 h 38076"/>
                <a:gd name="connsiteX1" fmla="*/ 28575 w 28575"/>
                <a:gd name="connsiteY1" fmla="*/ 0 h 38076"/>
              </a:gdLst>
              <a:ahLst/>
              <a:cxnLst>
                <a:cxn ang="0">
                  <a:pos x="connsiteX0" y="connsiteY0"/>
                </a:cxn>
                <a:cxn ang="0">
                  <a:pos x="connsiteX1" y="connsiteY1"/>
                </a:cxn>
              </a:cxnLst>
              <a:rect l="l" t="t" r="r" b="b"/>
              <a:pathLst>
                <a:path w="28575" h="38076">
                  <a:moveTo>
                    <a:pt x="0" y="38077"/>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92" name="Freeform 2791">
              <a:extLst>
                <a:ext uri="{FF2B5EF4-FFF2-40B4-BE49-F238E27FC236}">
                  <a16:creationId xmlns:a16="http://schemas.microsoft.com/office/drawing/2014/main" id="{91E759E1-56AA-C360-465E-E3907124A2AB}"/>
                </a:ext>
              </a:extLst>
            </p:cNvPr>
            <p:cNvSpPr/>
            <p:nvPr/>
          </p:nvSpPr>
          <p:spPr>
            <a:xfrm>
              <a:off x="4632483" y="1399697"/>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93" name="Freeform 2792">
              <a:extLst>
                <a:ext uri="{FF2B5EF4-FFF2-40B4-BE49-F238E27FC236}">
                  <a16:creationId xmlns:a16="http://schemas.microsoft.com/office/drawing/2014/main" id="{B1BF747E-69B9-351C-DC09-9B7D9F748959}"/>
                </a:ext>
              </a:extLst>
            </p:cNvPr>
            <p:cNvSpPr/>
            <p:nvPr/>
          </p:nvSpPr>
          <p:spPr>
            <a:xfrm>
              <a:off x="4632483" y="1371140"/>
              <a:ext cx="38100" cy="28557"/>
            </a:xfrm>
            <a:custGeom>
              <a:avLst/>
              <a:gdLst>
                <a:gd name="connsiteX0" fmla="*/ 0 w 38100"/>
                <a:gd name="connsiteY0" fmla="*/ 28558 h 28557"/>
                <a:gd name="connsiteX1" fmla="*/ 38100 w 38100"/>
                <a:gd name="connsiteY1" fmla="*/ 0 h 28557"/>
              </a:gdLst>
              <a:ahLst/>
              <a:cxnLst>
                <a:cxn ang="0">
                  <a:pos x="connsiteX0" y="connsiteY0"/>
                </a:cxn>
                <a:cxn ang="0">
                  <a:pos x="connsiteX1" y="connsiteY1"/>
                </a:cxn>
              </a:cxnLst>
              <a:rect l="l" t="t" r="r" b="b"/>
              <a:pathLst>
                <a:path w="38100" h="28557">
                  <a:moveTo>
                    <a:pt x="0" y="2855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94" name="Freeform 2793">
              <a:extLst>
                <a:ext uri="{FF2B5EF4-FFF2-40B4-BE49-F238E27FC236}">
                  <a16:creationId xmlns:a16="http://schemas.microsoft.com/office/drawing/2014/main" id="{AE08FFF7-9E41-3EDC-C673-D5C401CE39C9}"/>
                </a:ext>
              </a:extLst>
            </p:cNvPr>
            <p:cNvSpPr/>
            <p:nvPr/>
          </p:nvSpPr>
          <p:spPr>
            <a:xfrm>
              <a:off x="4661058" y="1342582"/>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95" name="Freeform 2794">
              <a:extLst>
                <a:ext uri="{FF2B5EF4-FFF2-40B4-BE49-F238E27FC236}">
                  <a16:creationId xmlns:a16="http://schemas.microsoft.com/office/drawing/2014/main" id="{7363C8F2-2D3D-AFE1-A9F3-95B836511872}"/>
                </a:ext>
              </a:extLst>
            </p:cNvPr>
            <p:cNvSpPr/>
            <p:nvPr/>
          </p:nvSpPr>
          <p:spPr>
            <a:xfrm>
              <a:off x="4661058" y="1333063"/>
              <a:ext cx="38100" cy="9519"/>
            </a:xfrm>
            <a:custGeom>
              <a:avLst/>
              <a:gdLst>
                <a:gd name="connsiteX0" fmla="*/ 0 w 38100"/>
                <a:gd name="connsiteY0" fmla="*/ 9519 h 9519"/>
                <a:gd name="connsiteX1" fmla="*/ 38100 w 38100"/>
                <a:gd name="connsiteY1" fmla="*/ 0 h 9519"/>
              </a:gdLst>
              <a:ahLst/>
              <a:cxnLst>
                <a:cxn ang="0">
                  <a:pos x="connsiteX0" y="connsiteY0"/>
                </a:cxn>
                <a:cxn ang="0">
                  <a:pos x="connsiteX1" y="connsiteY1"/>
                </a:cxn>
              </a:cxnLst>
              <a:rect l="l" t="t" r="r" b="b"/>
              <a:pathLst>
                <a:path w="38100" h="9519">
                  <a:moveTo>
                    <a:pt x="0" y="9519"/>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96" name="Freeform 2795">
              <a:extLst>
                <a:ext uri="{FF2B5EF4-FFF2-40B4-BE49-F238E27FC236}">
                  <a16:creationId xmlns:a16="http://schemas.microsoft.com/office/drawing/2014/main" id="{27CC06DE-5C17-4F11-D24C-FC6812E5688C}"/>
                </a:ext>
              </a:extLst>
            </p:cNvPr>
            <p:cNvSpPr/>
            <p:nvPr/>
          </p:nvSpPr>
          <p:spPr>
            <a:xfrm>
              <a:off x="4699158" y="1294986"/>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97" name="Freeform 2796">
              <a:extLst>
                <a:ext uri="{FF2B5EF4-FFF2-40B4-BE49-F238E27FC236}">
                  <a16:creationId xmlns:a16="http://schemas.microsoft.com/office/drawing/2014/main" id="{A33A24A2-5590-8674-DDF6-FCF2AC6AB990}"/>
                </a:ext>
              </a:extLst>
            </p:cNvPr>
            <p:cNvSpPr/>
            <p:nvPr/>
          </p:nvSpPr>
          <p:spPr>
            <a:xfrm>
              <a:off x="4680108" y="1275948"/>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98" name="Freeform 2797">
              <a:extLst>
                <a:ext uri="{FF2B5EF4-FFF2-40B4-BE49-F238E27FC236}">
                  <a16:creationId xmlns:a16="http://schemas.microsoft.com/office/drawing/2014/main" id="{5275C627-5B47-B2DE-32B1-AA25943E469A}"/>
                </a:ext>
              </a:extLst>
            </p:cNvPr>
            <p:cNvSpPr/>
            <p:nvPr/>
          </p:nvSpPr>
          <p:spPr>
            <a:xfrm>
              <a:off x="4680108" y="1275948"/>
              <a:ext cx="457200" cy="9519"/>
            </a:xfrm>
            <a:custGeom>
              <a:avLst/>
              <a:gdLst>
                <a:gd name="connsiteX0" fmla="*/ 0 w 457200"/>
                <a:gd name="connsiteY0" fmla="*/ 0 h 9519"/>
                <a:gd name="connsiteX1" fmla="*/ 457200 w 457200"/>
                <a:gd name="connsiteY1" fmla="*/ 9519 h 9519"/>
              </a:gdLst>
              <a:ahLst/>
              <a:cxnLst>
                <a:cxn ang="0">
                  <a:pos x="connsiteX0" y="connsiteY0"/>
                </a:cxn>
                <a:cxn ang="0">
                  <a:pos x="connsiteX1" y="connsiteY1"/>
                </a:cxn>
              </a:cxnLst>
              <a:rect l="l" t="t" r="r" b="b"/>
              <a:pathLst>
                <a:path w="457200" h="9519">
                  <a:moveTo>
                    <a:pt x="0" y="0"/>
                  </a:moveTo>
                  <a:lnTo>
                    <a:pt x="45720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799" name="Freeform 2798">
              <a:extLst>
                <a:ext uri="{FF2B5EF4-FFF2-40B4-BE49-F238E27FC236}">
                  <a16:creationId xmlns:a16="http://schemas.microsoft.com/office/drawing/2014/main" id="{60AB7A9C-6F29-C4D9-134D-AC05B32A5E65}"/>
                </a:ext>
              </a:extLst>
            </p:cNvPr>
            <p:cNvSpPr/>
            <p:nvPr/>
          </p:nvSpPr>
          <p:spPr>
            <a:xfrm>
              <a:off x="5137308" y="1285467"/>
              <a:ext cx="57150" cy="9519"/>
            </a:xfrm>
            <a:custGeom>
              <a:avLst/>
              <a:gdLst>
                <a:gd name="connsiteX0" fmla="*/ 0 w 57150"/>
                <a:gd name="connsiteY0" fmla="*/ 0 h 9519"/>
                <a:gd name="connsiteX1" fmla="*/ 57150 w 57150"/>
                <a:gd name="connsiteY1" fmla="*/ 0 h 9519"/>
              </a:gdLst>
              <a:ahLst/>
              <a:cxnLst>
                <a:cxn ang="0">
                  <a:pos x="connsiteX0" y="connsiteY0"/>
                </a:cxn>
                <a:cxn ang="0">
                  <a:pos x="connsiteX1" y="connsiteY1"/>
                </a:cxn>
              </a:cxnLst>
              <a:rect l="l" t="t" r="r" b="b"/>
              <a:pathLst>
                <a:path w="57150" h="9519">
                  <a:moveTo>
                    <a:pt x="0" y="0"/>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00" name="Freeform 2799">
              <a:extLst>
                <a:ext uri="{FF2B5EF4-FFF2-40B4-BE49-F238E27FC236}">
                  <a16:creationId xmlns:a16="http://schemas.microsoft.com/office/drawing/2014/main" id="{50A2F054-DD11-EC14-2C5A-48952F8634F4}"/>
                </a:ext>
              </a:extLst>
            </p:cNvPr>
            <p:cNvSpPr/>
            <p:nvPr/>
          </p:nvSpPr>
          <p:spPr>
            <a:xfrm>
              <a:off x="5194458" y="1285467"/>
              <a:ext cx="9525" cy="399806"/>
            </a:xfrm>
            <a:custGeom>
              <a:avLst/>
              <a:gdLst>
                <a:gd name="connsiteX0" fmla="*/ 0 w 9525"/>
                <a:gd name="connsiteY0" fmla="*/ 0 h 399806"/>
                <a:gd name="connsiteX1" fmla="*/ 0 w 9525"/>
                <a:gd name="connsiteY1" fmla="*/ 399806 h 399806"/>
              </a:gdLst>
              <a:ahLst/>
              <a:cxnLst>
                <a:cxn ang="0">
                  <a:pos x="connsiteX0" y="connsiteY0"/>
                </a:cxn>
                <a:cxn ang="0">
                  <a:pos x="connsiteX1" y="connsiteY1"/>
                </a:cxn>
              </a:cxnLst>
              <a:rect l="l" t="t" r="r" b="b"/>
              <a:pathLst>
                <a:path w="9525" h="399806">
                  <a:moveTo>
                    <a:pt x="0" y="0"/>
                  </a:moveTo>
                  <a:lnTo>
                    <a:pt x="0" y="39980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01" name="Freeform 2800">
              <a:extLst>
                <a:ext uri="{FF2B5EF4-FFF2-40B4-BE49-F238E27FC236}">
                  <a16:creationId xmlns:a16="http://schemas.microsoft.com/office/drawing/2014/main" id="{8599A966-1A51-12F0-F180-4E62BE464740}"/>
                </a:ext>
              </a:extLst>
            </p:cNvPr>
            <p:cNvSpPr/>
            <p:nvPr/>
          </p:nvSpPr>
          <p:spPr>
            <a:xfrm>
              <a:off x="5175408" y="1685273"/>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02" name="Freeform 2801">
              <a:extLst>
                <a:ext uri="{FF2B5EF4-FFF2-40B4-BE49-F238E27FC236}">
                  <a16:creationId xmlns:a16="http://schemas.microsoft.com/office/drawing/2014/main" id="{6A022AD7-4486-49D1-2D98-25B68D879C31}"/>
                </a:ext>
              </a:extLst>
            </p:cNvPr>
            <p:cNvSpPr/>
            <p:nvPr/>
          </p:nvSpPr>
          <p:spPr>
            <a:xfrm>
              <a:off x="5118258" y="1685273"/>
              <a:ext cx="57150" cy="9519"/>
            </a:xfrm>
            <a:custGeom>
              <a:avLst/>
              <a:gdLst>
                <a:gd name="connsiteX0" fmla="*/ 57150 w 57150"/>
                <a:gd name="connsiteY0" fmla="*/ 0 h 9519"/>
                <a:gd name="connsiteX1" fmla="*/ 0 w 57150"/>
                <a:gd name="connsiteY1" fmla="*/ 0 h 9519"/>
              </a:gdLst>
              <a:ahLst/>
              <a:cxnLst>
                <a:cxn ang="0">
                  <a:pos x="connsiteX0" y="connsiteY0"/>
                </a:cxn>
                <a:cxn ang="0">
                  <a:pos x="connsiteX1" y="connsiteY1"/>
                </a:cxn>
              </a:cxnLst>
              <a:rect l="l" t="t" r="r" b="b"/>
              <a:pathLst>
                <a:path w="57150" h="9519">
                  <a:moveTo>
                    <a:pt x="571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03" name="Freeform 2802">
              <a:extLst>
                <a:ext uri="{FF2B5EF4-FFF2-40B4-BE49-F238E27FC236}">
                  <a16:creationId xmlns:a16="http://schemas.microsoft.com/office/drawing/2014/main" id="{97B68B64-6814-3BBB-AADC-F0729E3E5335}"/>
                </a:ext>
              </a:extLst>
            </p:cNvPr>
            <p:cNvSpPr/>
            <p:nvPr/>
          </p:nvSpPr>
          <p:spPr>
            <a:xfrm>
              <a:off x="5308758" y="2056522"/>
              <a:ext cx="466725" cy="209422"/>
            </a:xfrm>
            <a:custGeom>
              <a:avLst/>
              <a:gdLst>
                <a:gd name="connsiteX0" fmla="*/ 466725 w 466725"/>
                <a:gd name="connsiteY0" fmla="*/ 180865 h 209422"/>
                <a:gd name="connsiteX1" fmla="*/ 247650 w 466725"/>
                <a:gd name="connsiteY1" fmla="*/ 180865 h 209422"/>
                <a:gd name="connsiteX2" fmla="*/ 228600 w 466725"/>
                <a:gd name="connsiteY2" fmla="*/ 142788 h 209422"/>
                <a:gd name="connsiteX3" fmla="*/ 190500 w 466725"/>
                <a:gd name="connsiteY3" fmla="*/ 133269 h 209422"/>
                <a:gd name="connsiteX4" fmla="*/ 114300 w 466725"/>
                <a:gd name="connsiteY4" fmla="*/ 180865 h 209422"/>
                <a:gd name="connsiteX5" fmla="*/ 38100 w 466725"/>
                <a:gd name="connsiteY5" fmla="*/ 190384 h 209422"/>
                <a:gd name="connsiteX6" fmla="*/ 19050 w 466725"/>
                <a:gd name="connsiteY6" fmla="*/ 209422 h 209422"/>
                <a:gd name="connsiteX7" fmla="*/ 0 w 466725"/>
                <a:gd name="connsiteY7" fmla="*/ 123750 h 209422"/>
                <a:gd name="connsiteX8" fmla="*/ 19050 w 466725"/>
                <a:gd name="connsiteY8" fmla="*/ 114230 h 209422"/>
                <a:gd name="connsiteX9" fmla="*/ 28575 w 466725"/>
                <a:gd name="connsiteY9" fmla="*/ 76154 h 209422"/>
                <a:gd name="connsiteX10" fmla="*/ 47625 w 466725"/>
                <a:gd name="connsiteY10" fmla="*/ 57115 h 209422"/>
                <a:gd name="connsiteX11" fmla="*/ 57150 w 466725"/>
                <a:gd name="connsiteY11" fmla="*/ 19038 h 209422"/>
                <a:gd name="connsiteX12" fmla="*/ 85725 w 466725"/>
                <a:gd name="connsiteY12" fmla="*/ 0 h 209422"/>
                <a:gd name="connsiteX13" fmla="*/ 123825 w 466725"/>
                <a:gd name="connsiteY13" fmla="*/ 28558 h 209422"/>
                <a:gd name="connsiteX14" fmla="*/ 142875 w 466725"/>
                <a:gd name="connsiteY14" fmla="*/ 28558 h 209422"/>
                <a:gd name="connsiteX15" fmla="*/ 171450 w 466725"/>
                <a:gd name="connsiteY15" fmla="*/ 47596 h 209422"/>
                <a:gd name="connsiteX16" fmla="*/ 180975 w 466725"/>
                <a:gd name="connsiteY16" fmla="*/ 38077 h 209422"/>
                <a:gd name="connsiteX17" fmla="*/ 400050 w 466725"/>
                <a:gd name="connsiteY17" fmla="*/ 38077 h 209422"/>
                <a:gd name="connsiteX18" fmla="*/ 466725 w 466725"/>
                <a:gd name="connsiteY18" fmla="*/ 28558 h 209422"/>
                <a:gd name="connsiteX19" fmla="*/ 466725 w 466725"/>
                <a:gd name="connsiteY19" fmla="*/ 180865 h 209422"/>
                <a:gd name="connsiteX20" fmla="*/ 466725 w 466725"/>
                <a:gd name="connsiteY20" fmla="*/ 180865 h 209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5" h="209422">
                  <a:moveTo>
                    <a:pt x="466725" y="180865"/>
                  </a:moveTo>
                  <a:lnTo>
                    <a:pt x="247650" y="180865"/>
                  </a:lnTo>
                  <a:lnTo>
                    <a:pt x="228600" y="142788"/>
                  </a:lnTo>
                  <a:lnTo>
                    <a:pt x="190500" y="133269"/>
                  </a:lnTo>
                  <a:lnTo>
                    <a:pt x="114300" y="180865"/>
                  </a:lnTo>
                  <a:lnTo>
                    <a:pt x="38100" y="190384"/>
                  </a:lnTo>
                  <a:lnTo>
                    <a:pt x="19050" y="209422"/>
                  </a:lnTo>
                  <a:lnTo>
                    <a:pt x="0" y="123750"/>
                  </a:lnTo>
                  <a:lnTo>
                    <a:pt x="19050" y="114230"/>
                  </a:lnTo>
                  <a:lnTo>
                    <a:pt x="28575" y="76154"/>
                  </a:lnTo>
                  <a:lnTo>
                    <a:pt x="47625" y="57115"/>
                  </a:lnTo>
                  <a:lnTo>
                    <a:pt x="57150" y="19038"/>
                  </a:lnTo>
                  <a:lnTo>
                    <a:pt x="85725" y="0"/>
                  </a:lnTo>
                  <a:lnTo>
                    <a:pt x="123825" y="28558"/>
                  </a:lnTo>
                  <a:lnTo>
                    <a:pt x="142875" y="28558"/>
                  </a:lnTo>
                  <a:lnTo>
                    <a:pt x="171450" y="47596"/>
                  </a:lnTo>
                  <a:lnTo>
                    <a:pt x="180975" y="38077"/>
                  </a:lnTo>
                  <a:lnTo>
                    <a:pt x="400050" y="38077"/>
                  </a:lnTo>
                  <a:lnTo>
                    <a:pt x="466725" y="28558"/>
                  </a:lnTo>
                  <a:lnTo>
                    <a:pt x="466725" y="180865"/>
                  </a:lnTo>
                  <a:lnTo>
                    <a:pt x="466725" y="180865"/>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04" name="Freeform 2803">
              <a:extLst>
                <a:ext uri="{FF2B5EF4-FFF2-40B4-BE49-F238E27FC236}">
                  <a16:creationId xmlns:a16="http://schemas.microsoft.com/office/drawing/2014/main" id="{D337E916-B92D-16FB-0F34-E6A5EF523C22}"/>
                </a:ext>
              </a:extLst>
            </p:cNvPr>
            <p:cNvSpPr/>
            <p:nvPr/>
          </p:nvSpPr>
          <p:spPr>
            <a:xfrm>
              <a:off x="5556408" y="2237387"/>
              <a:ext cx="219075" cy="9519"/>
            </a:xfrm>
            <a:custGeom>
              <a:avLst/>
              <a:gdLst>
                <a:gd name="connsiteX0" fmla="*/ 219075 w 219075"/>
                <a:gd name="connsiteY0" fmla="*/ 0 h 9519"/>
                <a:gd name="connsiteX1" fmla="*/ 0 w 219075"/>
                <a:gd name="connsiteY1" fmla="*/ 0 h 9519"/>
              </a:gdLst>
              <a:ahLst/>
              <a:cxnLst>
                <a:cxn ang="0">
                  <a:pos x="connsiteX0" y="connsiteY0"/>
                </a:cxn>
                <a:cxn ang="0">
                  <a:pos x="connsiteX1" y="connsiteY1"/>
                </a:cxn>
              </a:cxnLst>
              <a:rect l="l" t="t" r="r" b="b"/>
              <a:pathLst>
                <a:path w="219075" h="9519">
                  <a:moveTo>
                    <a:pt x="2190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05" name="Freeform 2804">
              <a:extLst>
                <a:ext uri="{FF2B5EF4-FFF2-40B4-BE49-F238E27FC236}">
                  <a16:creationId xmlns:a16="http://schemas.microsoft.com/office/drawing/2014/main" id="{0135EB05-0B4C-6126-C836-9757DC0F2E27}"/>
                </a:ext>
              </a:extLst>
            </p:cNvPr>
            <p:cNvSpPr/>
            <p:nvPr/>
          </p:nvSpPr>
          <p:spPr>
            <a:xfrm>
              <a:off x="5537358" y="2199310"/>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06" name="Freeform 2805">
              <a:extLst>
                <a:ext uri="{FF2B5EF4-FFF2-40B4-BE49-F238E27FC236}">
                  <a16:creationId xmlns:a16="http://schemas.microsoft.com/office/drawing/2014/main" id="{CA3AD82F-486C-ED2F-1225-B7DDD621A355}"/>
                </a:ext>
              </a:extLst>
            </p:cNvPr>
            <p:cNvSpPr/>
            <p:nvPr/>
          </p:nvSpPr>
          <p:spPr>
            <a:xfrm>
              <a:off x="5499258" y="2189791"/>
              <a:ext cx="38100" cy="9519"/>
            </a:xfrm>
            <a:custGeom>
              <a:avLst/>
              <a:gdLst>
                <a:gd name="connsiteX0" fmla="*/ 38100 w 38100"/>
                <a:gd name="connsiteY0" fmla="*/ 9519 h 9519"/>
                <a:gd name="connsiteX1" fmla="*/ 0 w 38100"/>
                <a:gd name="connsiteY1" fmla="*/ 0 h 9519"/>
              </a:gdLst>
              <a:ahLst/>
              <a:cxnLst>
                <a:cxn ang="0">
                  <a:pos x="connsiteX0" y="connsiteY0"/>
                </a:cxn>
                <a:cxn ang="0">
                  <a:pos x="connsiteX1" y="connsiteY1"/>
                </a:cxn>
              </a:cxnLst>
              <a:rect l="l" t="t" r="r" b="b"/>
              <a:pathLst>
                <a:path w="38100" h="9519">
                  <a:moveTo>
                    <a:pt x="3810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07" name="Freeform 2806">
              <a:extLst>
                <a:ext uri="{FF2B5EF4-FFF2-40B4-BE49-F238E27FC236}">
                  <a16:creationId xmlns:a16="http://schemas.microsoft.com/office/drawing/2014/main" id="{5688D16B-0EA0-4F44-6519-3CBC08BFEFB3}"/>
                </a:ext>
              </a:extLst>
            </p:cNvPr>
            <p:cNvSpPr/>
            <p:nvPr/>
          </p:nvSpPr>
          <p:spPr>
            <a:xfrm>
              <a:off x="5423058" y="2189791"/>
              <a:ext cx="76200" cy="47595"/>
            </a:xfrm>
            <a:custGeom>
              <a:avLst/>
              <a:gdLst>
                <a:gd name="connsiteX0" fmla="*/ 76200 w 76200"/>
                <a:gd name="connsiteY0" fmla="*/ 0 h 47595"/>
                <a:gd name="connsiteX1" fmla="*/ 0 w 76200"/>
                <a:gd name="connsiteY1" fmla="*/ 47596 h 47595"/>
              </a:gdLst>
              <a:ahLst/>
              <a:cxnLst>
                <a:cxn ang="0">
                  <a:pos x="connsiteX0" y="connsiteY0"/>
                </a:cxn>
                <a:cxn ang="0">
                  <a:pos x="connsiteX1" y="connsiteY1"/>
                </a:cxn>
              </a:cxnLst>
              <a:rect l="l" t="t" r="r" b="b"/>
              <a:pathLst>
                <a:path w="76200" h="47595">
                  <a:moveTo>
                    <a:pt x="7620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08" name="Freeform 2807">
              <a:extLst>
                <a:ext uri="{FF2B5EF4-FFF2-40B4-BE49-F238E27FC236}">
                  <a16:creationId xmlns:a16="http://schemas.microsoft.com/office/drawing/2014/main" id="{5F4E5E02-F02C-CBE1-FD3F-DB18D3C24729}"/>
                </a:ext>
              </a:extLst>
            </p:cNvPr>
            <p:cNvSpPr/>
            <p:nvPr/>
          </p:nvSpPr>
          <p:spPr>
            <a:xfrm>
              <a:off x="5346858" y="2237387"/>
              <a:ext cx="76200" cy="9519"/>
            </a:xfrm>
            <a:custGeom>
              <a:avLst/>
              <a:gdLst>
                <a:gd name="connsiteX0" fmla="*/ 76200 w 76200"/>
                <a:gd name="connsiteY0" fmla="*/ 0 h 9519"/>
                <a:gd name="connsiteX1" fmla="*/ 0 w 76200"/>
                <a:gd name="connsiteY1" fmla="*/ 9519 h 9519"/>
              </a:gdLst>
              <a:ahLst/>
              <a:cxnLst>
                <a:cxn ang="0">
                  <a:pos x="connsiteX0" y="connsiteY0"/>
                </a:cxn>
                <a:cxn ang="0">
                  <a:pos x="connsiteX1" y="connsiteY1"/>
                </a:cxn>
              </a:cxnLst>
              <a:rect l="l" t="t" r="r" b="b"/>
              <a:pathLst>
                <a:path w="76200" h="9519">
                  <a:moveTo>
                    <a:pt x="762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09" name="Freeform 2808">
              <a:extLst>
                <a:ext uri="{FF2B5EF4-FFF2-40B4-BE49-F238E27FC236}">
                  <a16:creationId xmlns:a16="http://schemas.microsoft.com/office/drawing/2014/main" id="{FAFD4420-3352-BBFD-3702-6C5E53F7C987}"/>
                </a:ext>
              </a:extLst>
            </p:cNvPr>
            <p:cNvSpPr/>
            <p:nvPr/>
          </p:nvSpPr>
          <p:spPr>
            <a:xfrm>
              <a:off x="5327808" y="2246906"/>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10" name="Freeform 2809">
              <a:extLst>
                <a:ext uri="{FF2B5EF4-FFF2-40B4-BE49-F238E27FC236}">
                  <a16:creationId xmlns:a16="http://schemas.microsoft.com/office/drawing/2014/main" id="{72F57A92-1457-8EE9-C57B-7A5B9E905907}"/>
                </a:ext>
              </a:extLst>
            </p:cNvPr>
            <p:cNvSpPr/>
            <p:nvPr/>
          </p:nvSpPr>
          <p:spPr>
            <a:xfrm>
              <a:off x="5308758" y="2180271"/>
              <a:ext cx="19050" cy="85672"/>
            </a:xfrm>
            <a:custGeom>
              <a:avLst/>
              <a:gdLst>
                <a:gd name="connsiteX0" fmla="*/ 19050 w 19050"/>
                <a:gd name="connsiteY0" fmla="*/ 85673 h 85672"/>
                <a:gd name="connsiteX1" fmla="*/ 0 w 19050"/>
                <a:gd name="connsiteY1" fmla="*/ 0 h 85672"/>
              </a:gdLst>
              <a:ahLst/>
              <a:cxnLst>
                <a:cxn ang="0">
                  <a:pos x="connsiteX0" y="connsiteY0"/>
                </a:cxn>
                <a:cxn ang="0">
                  <a:pos x="connsiteX1" y="connsiteY1"/>
                </a:cxn>
              </a:cxnLst>
              <a:rect l="l" t="t" r="r" b="b"/>
              <a:pathLst>
                <a:path w="19050" h="85672">
                  <a:moveTo>
                    <a:pt x="19050"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11" name="Freeform 2810">
              <a:extLst>
                <a:ext uri="{FF2B5EF4-FFF2-40B4-BE49-F238E27FC236}">
                  <a16:creationId xmlns:a16="http://schemas.microsoft.com/office/drawing/2014/main" id="{A288CC73-E629-3F85-B498-0D3BD12D657B}"/>
                </a:ext>
              </a:extLst>
            </p:cNvPr>
            <p:cNvSpPr/>
            <p:nvPr/>
          </p:nvSpPr>
          <p:spPr>
            <a:xfrm>
              <a:off x="5308758" y="2170752"/>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12" name="Freeform 2811">
              <a:extLst>
                <a:ext uri="{FF2B5EF4-FFF2-40B4-BE49-F238E27FC236}">
                  <a16:creationId xmlns:a16="http://schemas.microsoft.com/office/drawing/2014/main" id="{24F900E5-4E5D-3634-B171-8331C0538BAD}"/>
                </a:ext>
              </a:extLst>
            </p:cNvPr>
            <p:cNvSpPr/>
            <p:nvPr/>
          </p:nvSpPr>
          <p:spPr>
            <a:xfrm>
              <a:off x="5327808" y="2132675"/>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13" name="Freeform 2812">
              <a:extLst>
                <a:ext uri="{FF2B5EF4-FFF2-40B4-BE49-F238E27FC236}">
                  <a16:creationId xmlns:a16="http://schemas.microsoft.com/office/drawing/2014/main" id="{E4067BB8-A91A-52FE-AF0B-76DF0691B881}"/>
                </a:ext>
              </a:extLst>
            </p:cNvPr>
            <p:cNvSpPr/>
            <p:nvPr/>
          </p:nvSpPr>
          <p:spPr>
            <a:xfrm>
              <a:off x="5337333" y="2113637"/>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14" name="Freeform 2813">
              <a:extLst>
                <a:ext uri="{FF2B5EF4-FFF2-40B4-BE49-F238E27FC236}">
                  <a16:creationId xmlns:a16="http://schemas.microsoft.com/office/drawing/2014/main" id="{40FF7B88-9E8B-2FF0-196B-54D25451E1F2}"/>
                </a:ext>
              </a:extLst>
            </p:cNvPr>
            <p:cNvSpPr/>
            <p:nvPr/>
          </p:nvSpPr>
          <p:spPr>
            <a:xfrm>
              <a:off x="5356383" y="2075560"/>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15" name="Freeform 2814">
              <a:extLst>
                <a:ext uri="{FF2B5EF4-FFF2-40B4-BE49-F238E27FC236}">
                  <a16:creationId xmlns:a16="http://schemas.microsoft.com/office/drawing/2014/main" id="{5DED1F15-979E-CD42-F636-90C702547292}"/>
                </a:ext>
              </a:extLst>
            </p:cNvPr>
            <p:cNvSpPr/>
            <p:nvPr/>
          </p:nvSpPr>
          <p:spPr>
            <a:xfrm>
              <a:off x="5365908" y="2056522"/>
              <a:ext cx="28575" cy="19038"/>
            </a:xfrm>
            <a:custGeom>
              <a:avLst/>
              <a:gdLst>
                <a:gd name="connsiteX0" fmla="*/ 0 w 28575"/>
                <a:gd name="connsiteY0" fmla="*/ 19038 h 19038"/>
                <a:gd name="connsiteX1" fmla="*/ 28575 w 28575"/>
                <a:gd name="connsiteY1" fmla="*/ 0 h 19038"/>
              </a:gdLst>
              <a:ahLst/>
              <a:cxnLst>
                <a:cxn ang="0">
                  <a:pos x="connsiteX0" y="connsiteY0"/>
                </a:cxn>
                <a:cxn ang="0">
                  <a:pos x="connsiteX1" y="connsiteY1"/>
                </a:cxn>
              </a:cxnLst>
              <a:rect l="l" t="t" r="r" b="b"/>
              <a:pathLst>
                <a:path w="28575" h="19038">
                  <a:moveTo>
                    <a:pt x="0" y="1903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16" name="Freeform 2815">
              <a:extLst>
                <a:ext uri="{FF2B5EF4-FFF2-40B4-BE49-F238E27FC236}">
                  <a16:creationId xmlns:a16="http://schemas.microsoft.com/office/drawing/2014/main" id="{C9EAB96C-12E6-BBA0-C8D0-A4A5A32194E7}"/>
                </a:ext>
              </a:extLst>
            </p:cNvPr>
            <p:cNvSpPr/>
            <p:nvPr/>
          </p:nvSpPr>
          <p:spPr>
            <a:xfrm>
              <a:off x="5394483" y="2056522"/>
              <a:ext cx="38100" cy="28557"/>
            </a:xfrm>
            <a:custGeom>
              <a:avLst/>
              <a:gdLst>
                <a:gd name="connsiteX0" fmla="*/ 0 w 38100"/>
                <a:gd name="connsiteY0" fmla="*/ 0 h 28557"/>
                <a:gd name="connsiteX1" fmla="*/ 38100 w 38100"/>
                <a:gd name="connsiteY1" fmla="*/ 28558 h 28557"/>
              </a:gdLst>
              <a:ahLst/>
              <a:cxnLst>
                <a:cxn ang="0">
                  <a:pos x="connsiteX0" y="connsiteY0"/>
                </a:cxn>
                <a:cxn ang="0">
                  <a:pos x="connsiteX1" y="connsiteY1"/>
                </a:cxn>
              </a:cxnLst>
              <a:rect l="l" t="t" r="r" b="b"/>
              <a:pathLst>
                <a:path w="38100" h="28557">
                  <a:moveTo>
                    <a:pt x="0" y="0"/>
                  </a:moveTo>
                  <a:lnTo>
                    <a:pt x="3810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17" name="Freeform 2816">
              <a:extLst>
                <a:ext uri="{FF2B5EF4-FFF2-40B4-BE49-F238E27FC236}">
                  <a16:creationId xmlns:a16="http://schemas.microsoft.com/office/drawing/2014/main" id="{F6230C1F-9DD3-6357-F3FB-C7AE1F8A0E71}"/>
                </a:ext>
              </a:extLst>
            </p:cNvPr>
            <p:cNvSpPr/>
            <p:nvPr/>
          </p:nvSpPr>
          <p:spPr>
            <a:xfrm>
              <a:off x="5432583" y="2085079"/>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18" name="Freeform 2817">
              <a:extLst>
                <a:ext uri="{FF2B5EF4-FFF2-40B4-BE49-F238E27FC236}">
                  <a16:creationId xmlns:a16="http://schemas.microsoft.com/office/drawing/2014/main" id="{0E58A166-BB24-DA43-2156-210690FD381B}"/>
                </a:ext>
              </a:extLst>
            </p:cNvPr>
            <p:cNvSpPr/>
            <p:nvPr/>
          </p:nvSpPr>
          <p:spPr>
            <a:xfrm>
              <a:off x="5451633" y="2085079"/>
              <a:ext cx="28575" cy="19038"/>
            </a:xfrm>
            <a:custGeom>
              <a:avLst/>
              <a:gdLst>
                <a:gd name="connsiteX0" fmla="*/ 0 w 28575"/>
                <a:gd name="connsiteY0" fmla="*/ 0 h 19038"/>
                <a:gd name="connsiteX1" fmla="*/ 28575 w 28575"/>
                <a:gd name="connsiteY1" fmla="*/ 19038 h 19038"/>
              </a:gdLst>
              <a:ahLst/>
              <a:cxnLst>
                <a:cxn ang="0">
                  <a:pos x="connsiteX0" y="connsiteY0"/>
                </a:cxn>
                <a:cxn ang="0">
                  <a:pos x="connsiteX1" y="connsiteY1"/>
                </a:cxn>
              </a:cxnLst>
              <a:rect l="l" t="t" r="r" b="b"/>
              <a:pathLst>
                <a:path w="28575"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19" name="Freeform 2818">
              <a:extLst>
                <a:ext uri="{FF2B5EF4-FFF2-40B4-BE49-F238E27FC236}">
                  <a16:creationId xmlns:a16="http://schemas.microsoft.com/office/drawing/2014/main" id="{25D14F8C-FDDE-41C6-06D7-50E30EA2F26E}"/>
                </a:ext>
              </a:extLst>
            </p:cNvPr>
            <p:cNvSpPr/>
            <p:nvPr/>
          </p:nvSpPr>
          <p:spPr>
            <a:xfrm>
              <a:off x="5480208" y="2094599"/>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20" name="Freeform 2819">
              <a:extLst>
                <a:ext uri="{FF2B5EF4-FFF2-40B4-BE49-F238E27FC236}">
                  <a16:creationId xmlns:a16="http://schemas.microsoft.com/office/drawing/2014/main" id="{ECFEE45B-B3AD-6E36-346D-77685DE1FE34}"/>
                </a:ext>
              </a:extLst>
            </p:cNvPr>
            <p:cNvSpPr/>
            <p:nvPr/>
          </p:nvSpPr>
          <p:spPr>
            <a:xfrm>
              <a:off x="5489733" y="2094599"/>
              <a:ext cx="219075" cy="9519"/>
            </a:xfrm>
            <a:custGeom>
              <a:avLst/>
              <a:gdLst>
                <a:gd name="connsiteX0" fmla="*/ 0 w 219075"/>
                <a:gd name="connsiteY0" fmla="*/ 0 h 9519"/>
                <a:gd name="connsiteX1" fmla="*/ 219075 w 219075"/>
                <a:gd name="connsiteY1" fmla="*/ 0 h 9519"/>
              </a:gdLst>
              <a:ahLst/>
              <a:cxnLst>
                <a:cxn ang="0">
                  <a:pos x="connsiteX0" y="connsiteY0"/>
                </a:cxn>
                <a:cxn ang="0">
                  <a:pos x="connsiteX1" y="connsiteY1"/>
                </a:cxn>
              </a:cxnLst>
              <a:rect l="l" t="t" r="r" b="b"/>
              <a:pathLst>
                <a:path w="219075" h="9519">
                  <a:moveTo>
                    <a:pt x="0" y="0"/>
                  </a:moveTo>
                  <a:lnTo>
                    <a:pt x="2190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21" name="Freeform 2820">
              <a:extLst>
                <a:ext uri="{FF2B5EF4-FFF2-40B4-BE49-F238E27FC236}">
                  <a16:creationId xmlns:a16="http://schemas.microsoft.com/office/drawing/2014/main" id="{89EE9A99-F030-B766-4969-D46E4EB11017}"/>
                </a:ext>
              </a:extLst>
            </p:cNvPr>
            <p:cNvSpPr/>
            <p:nvPr/>
          </p:nvSpPr>
          <p:spPr>
            <a:xfrm>
              <a:off x="5708808" y="2085079"/>
              <a:ext cx="66675" cy="9519"/>
            </a:xfrm>
            <a:custGeom>
              <a:avLst/>
              <a:gdLst>
                <a:gd name="connsiteX0" fmla="*/ 0 w 66675"/>
                <a:gd name="connsiteY0" fmla="*/ 9519 h 9519"/>
                <a:gd name="connsiteX1" fmla="*/ 66675 w 66675"/>
                <a:gd name="connsiteY1" fmla="*/ 0 h 9519"/>
              </a:gdLst>
              <a:ahLst/>
              <a:cxnLst>
                <a:cxn ang="0">
                  <a:pos x="connsiteX0" y="connsiteY0"/>
                </a:cxn>
                <a:cxn ang="0">
                  <a:pos x="connsiteX1" y="connsiteY1"/>
                </a:cxn>
              </a:cxnLst>
              <a:rect l="l" t="t" r="r" b="b"/>
              <a:pathLst>
                <a:path w="66675" h="9519">
                  <a:moveTo>
                    <a:pt x="0" y="9519"/>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22" name="Freeform 2821">
              <a:extLst>
                <a:ext uri="{FF2B5EF4-FFF2-40B4-BE49-F238E27FC236}">
                  <a16:creationId xmlns:a16="http://schemas.microsoft.com/office/drawing/2014/main" id="{3BA3804D-AED7-211C-1245-89189D5BF1C5}"/>
                </a:ext>
              </a:extLst>
            </p:cNvPr>
            <p:cNvSpPr/>
            <p:nvPr/>
          </p:nvSpPr>
          <p:spPr>
            <a:xfrm>
              <a:off x="5775483" y="2085079"/>
              <a:ext cx="9525" cy="152307"/>
            </a:xfrm>
            <a:custGeom>
              <a:avLst/>
              <a:gdLst>
                <a:gd name="connsiteX0" fmla="*/ 0 w 9525"/>
                <a:gd name="connsiteY0" fmla="*/ 0 h 152307"/>
                <a:gd name="connsiteX1" fmla="*/ 0 w 9525"/>
                <a:gd name="connsiteY1" fmla="*/ 152307 h 152307"/>
              </a:gdLst>
              <a:ahLst/>
              <a:cxnLst>
                <a:cxn ang="0">
                  <a:pos x="connsiteX0" y="connsiteY0"/>
                </a:cxn>
                <a:cxn ang="0">
                  <a:pos x="connsiteX1" y="connsiteY1"/>
                </a:cxn>
              </a:cxnLst>
              <a:rect l="l" t="t" r="r" b="b"/>
              <a:pathLst>
                <a:path w="9525" h="152307">
                  <a:moveTo>
                    <a:pt x="0" y="0"/>
                  </a:moveTo>
                  <a:lnTo>
                    <a:pt x="0" y="15230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23" name="Freeform 2822">
              <a:extLst>
                <a:ext uri="{FF2B5EF4-FFF2-40B4-BE49-F238E27FC236}">
                  <a16:creationId xmlns:a16="http://schemas.microsoft.com/office/drawing/2014/main" id="{BF7F4310-E52D-309C-6C92-CBEBAF97A197}"/>
                </a:ext>
              </a:extLst>
            </p:cNvPr>
            <p:cNvSpPr/>
            <p:nvPr/>
          </p:nvSpPr>
          <p:spPr>
            <a:xfrm>
              <a:off x="4146708" y="828546"/>
              <a:ext cx="990600" cy="561632"/>
            </a:xfrm>
            <a:custGeom>
              <a:avLst/>
              <a:gdLst>
                <a:gd name="connsiteX0" fmla="*/ 990600 w 990600"/>
                <a:gd name="connsiteY0" fmla="*/ 456921 h 561632"/>
                <a:gd name="connsiteX1" fmla="*/ 533400 w 990600"/>
                <a:gd name="connsiteY1" fmla="*/ 447402 h 561632"/>
                <a:gd name="connsiteX2" fmla="*/ 523875 w 990600"/>
                <a:gd name="connsiteY2" fmla="*/ 437883 h 561632"/>
                <a:gd name="connsiteX3" fmla="*/ 542925 w 990600"/>
                <a:gd name="connsiteY3" fmla="*/ 380768 h 561632"/>
                <a:gd name="connsiteX4" fmla="*/ 495300 w 990600"/>
                <a:gd name="connsiteY4" fmla="*/ 352210 h 561632"/>
                <a:gd name="connsiteX5" fmla="*/ 495300 w 990600"/>
                <a:gd name="connsiteY5" fmla="*/ 371249 h 561632"/>
                <a:gd name="connsiteX6" fmla="*/ 466725 w 990600"/>
                <a:gd name="connsiteY6" fmla="*/ 371249 h 561632"/>
                <a:gd name="connsiteX7" fmla="*/ 466725 w 990600"/>
                <a:gd name="connsiteY7" fmla="*/ 390287 h 561632"/>
                <a:gd name="connsiteX8" fmla="*/ 400050 w 990600"/>
                <a:gd name="connsiteY8" fmla="*/ 437883 h 561632"/>
                <a:gd name="connsiteX9" fmla="*/ 323850 w 990600"/>
                <a:gd name="connsiteY9" fmla="*/ 456921 h 561632"/>
                <a:gd name="connsiteX10" fmla="*/ 323850 w 990600"/>
                <a:gd name="connsiteY10" fmla="*/ 504517 h 561632"/>
                <a:gd name="connsiteX11" fmla="*/ 352425 w 990600"/>
                <a:gd name="connsiteY11" fmla="*/ 533075 h 561632"/>
                <a:gd name="connsiteX12" fmla="*/ 333375 w 990600"/>
                <a:gd name="connsiteY12" fmla="*/ 561633 h 561632"/>
                <a:gd name="connsiteX13" fmla="*/ 314325 w 990600"/>
                <a:gd name="connsiteY13" fmla="*/ 542594 h 561632"/>
                <a:gd name="connsiteX14" fmla="*/ 295275 w 990600"/>
                <a:gd name="connsiteY14" fmla="*/ 552113 h 561632"/>
                <a:gd name="connsiteX15" fmla="*/ 266700 w 990600"/>
                <a:gd name="connsiteY15" fmla="*/ 514037 h 561632"/>
                <a:gd name="connsiteX16" fmla="*/ 200025 w 990600"/>
                <a:gd name="connsiteY16" fmla="*/ 514037 h 561632"/>
                <a:gd name="connsiteX17" fmla="*/ 180975 w 990600"/>
                <a:gd name="connsiteY17" fmla="*/ 475960 h 561632"/>
                <a:gd name="connsiteX18" fmla="*/ 142875 w 990600"/>
                <a:gd name="connsiteY18" fmla="*/ 466441 h 561632"/>
                <a:gd name="connsiteX19" fmla="*/ 133350 w 990600"/>
                <a:gd name="connsiteY19" fmla="*/ 456921 h 561632"/>
                <a:gd name="connsiteX20" fmla="*/ 114300 w 990600"/>
                <a:gd name="connsiteY20" fmla="*/ 418845 h 561632"/>
                <a:gd name="connsiteX21" fmla="*/ 104775 w 990600"/>
                <a:gd name="connsiteY21" fmla="*/ 352210 h 561632"/>
                <a:gd name="connsiteX22" fmla="*/ 19050 w 990600"/>
                <a:gd name="connsiteY22" fmla="*/ 342691 h 561632"/>
                <a:gd name="connsiteX23" fmla="*/ 28575 w 990600"/>
                <a:gd name="connsiteY23" fmla="*/ 333172 h 561632"/>
                <a:gd name="connsiteX24" fmla="*/ 38100 w 990600"/>
                <a:gd name="connsiteY24" fmla="*/ 304614 h 561632"/>
                <a:gd name="connsiteX25" fmla="*/ 28575 w 990600"/>
                <a:gd name="connsiteY25" fmla="*/ 257018 h 561632"/>
                <a:gd name="connsiteX26" fmla="*/ 9525 w 990600"/>
                <a:gd name="connsiteY26" fmla="*/ 247499 h 561632"/>
                <a:gd name="connsiteX27" fmla="*/ 9525 w 990600"/>
                <a:gd name="connsiteY27" fmla="*/ 228461 h 561632"/>
                <a:gd name="connsiteX28" fmla="*/ 0 w 990600"/>
                <a:gd name="connsiteY28" fmla="*/ 228461 h 561632"/>
                <a:gd name="connsiteX29" fmla="*/ 19050 w 990600"/>
                <a:gd name="connsiteY29" fmla="*/ 161826 h 561632"/>
                <a:gd name="connsiteX30" fmla="*/ 0 w 990600"/>
                <a:gd name="connsiteY30" fmla="*/ 95192 h 561632"/>
                <a:gd name="connsiteX31" fmla="*/ 28575 w 990600"/>
                <a:gd name="connsiteY31" fmla="*/ 66634 h 561632"/>
                <a:gd name="connsiteX32" fmla="*/ 66675 w 990600"/>
                <a:gd name="connsiteY32" fmla="*/ 57115 h 561632"/>
                <a:gd name="connsiteX33" fmla="*/ 85725 w 990600"/>
                <a:gd name="connsiteY33" fmla="*/ 0 h 561632"/>
                <a:gd name="connsiteX34" fmla="*/ 209550 w 990600"/>
                <a:gd name="connsiteY34" fmla="*/ 0 h 561632"/>
                <a:gd name="connsiteX35" fmla="*/ 619125 w 990600"/>
                <a:gd name="connsiteY35" fmla="*/ 0 h 561632"/>
                <a:gd name="connsiteX36" fmla="*/ 990600 w 990600"/>
                <a:gd name="connsiteY36" fmla="*/ 9519 h 561632"/>
                <a:gd name="connsiteX37" fmla="*/ 990600 w 990600"/>
                <a:gd name="connsiteY37" fmla="*/ 123750 h 561632"/>
                <a:gd name="connsiteX38" fmla="*/ 990600 w 990600"/>
                <a:gd name="connsiteY38" fmla="*/ 456921 h 561632"/>
                <a:gd name="connsiteX39" fmla="*/ 990600 w 990600"/>
                <a:gd name="connsiteY39" fmla="*/ 456921 h 561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90600" h="561632">
                  <a:moveTo>
                    <a:pt x="990600" y="456921"/>
                  </a:moveTo>
                  <a:lnTo>
                    <a:pt x="533400" y="447402"/>
                  </a:lnTo>
                  <a:lnTo>
                    <a:pt x="523875" y="437883"/>
                  </a:lnTo>
                  <a:lnTo>
                    <a:pt x="542925" y="380768"/>
                  </a:lnTo>
                  <a:lnTo>
                    <a:pt x="495300" y="352210"/>
                  </a:lnTo>
                  <a:lnTo>
                    <a:pt x="495300" y="371249"/>
                  </a:lnTo>
                  <a:lnTo>
                    <a:pt x="466725" y="371249"/>
                  </a:lnTo>
                  <a:lnTo>
                    <a:pt x="466725" y="390287"/>
                  </a:lnTo>
                  <a:lnTo>
                    <a:pt x="400050" y="437883"/>
                  </a:lnTo>
                  <a:lnTo>
                    <a:pt x="323850" y="456921"/>
                  </a:lnTo>
                  <a:lnTo>
                    <a:pt x="323850" y="504517"/>
                  </a:lnTo>
                  <a:lnTo>
                    <a:pt x="352425" y="533075"/>
                  </a:lnTo>
                  <a:lnTo>
                    <a:pt x="333375" y="561633"/>
                  </a:lnTo>
                  <a:lnTo>
                    <a:pt x="314325" y="542594"/>
                  </a:lnTo>
                  <a:lnTo>
                    <a:pt x="295275" y="552113"/>
                  </a:lnTo>
                  <a:lnTo>
                    <a:pt x="266700" y="514037"/>
                  </a:lnTo>
                  <a:lnTo>
                    <a:pt x="200025" y="514037"/>
                  </a:lnTo>
                  <a:lnTo>
                    <a:pt x="180975" y="475960"/>
                  </a:lnTo>
                  <a:lnTo>
                    <a:pt x="142875" y="466441"/>
                  </a:lnTo>
                  <a:lnTo>
                    <a:pt x="133350" y="456921"/>
                  </a:lnTo>
                  <a:lnTo>
                    <a:pt x="114300" y="418845"/>
                  </a:lnTo>
                  <a:lnTo>
                    <a:pt x="104775" y="352210"/>
                  </a:lnTo>
                  <a:lnTo>
                    <a:pt x="19050" y="342691"/>
                  </a:lnTo>
                  <a:lnTo>
                    <a:pt x="28575" y="333172"/>
                  </a:lnTo>
                  <a:lnTo>
                    <a:pt x="38100" y="304614"/>
                  </a:lnTo>
                  <a:lnTo>
                    <a:pt x="28575" y="257018"/>
                  </a:lnTo>
                  <a:lnTo>
                    <a:pt x="9525" y="247499"/>
                  </a:lnTo>
                  <a:lnTo>
                    <a:pt x="9525" y="228461"/>
                  </a:lnTo>
                  <a:lnTo>
                    <a:pt x="0" y="228461"/>
                  </a:lnTo>
                  <a:lnTo>
                    <a:pt x="19050" y="161826"/>
                  </a:lnTo>
                  <a:lnTo>
                    <a:pt x="0" y="95192"/>
                  </a:lnTo>
                  <a:lnTo>
                    <a:pt x="28575" y="66634"/>
                  </a:lnTo>
                  <a:lnTo>
                    <a:pt x="66675" y="57115"/>
                  </a:lnTo>
                  <a:lnTo>
                    <a:pt x="85725" y="0"/>
                  </a:lnTo>
                  <a:lnTo>
                    <a:pt x="209550" y="0"/>
                  </a:lnTo>
                  <a:lnTo>
                    <a:pt x="619125" y="0"/>
                  </a:lnTo>
                  <a:lnTo>
                    <a:pt x="990600" y="9519"/>
                  </a:lnTo>
                  <a:lnTo>
                    <a:pt x="990600" y="123750"/>
                  </a:lnTo>
                  <a:lnTo>
                    <a:pt x="990600" y="456921"/>
                  </a:lnTo>
                  <a:lnTo>
                    <a:pt x="990600" y="456921"/>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24" name="Freeform 2823">
              <a:extLst>
                <a:ext uri="{FF2B5EF4-FFF2-40B4-BE49-F238E27FC236}">
                  <a16:creationId xmlns:a16="http://schemas.microsoft.com/office/drawing/2014/main" id="{1BE9C0E7-A0D6-80B5-F01E-FC165E7976F0}"/>
                </a:ext>
              </a:extLst>
            </p:cNvPr>
            <p:cNvSpPr/>
            <p:nvPr/>
          </p:nvSpPr>
          <p:spPr>
            <a:xfrm>
              <a:off x="4680108" y="1275948"/>
              <a:ext cx="457200" cy="9519"/>
            </a:xfrm>
            <a:custGeom>
              <a:avLst/>
              <a:gdLst>
                <a:gd name="connsiteX0" fmla="*/ 457200 w 457200"/>
                <a:gd name="connsiteY0" fmla="*/ 9519 h 9519"/>
                <a:gd name="connsiteX1" fmla="*/ 0 w 457200"/>
                <a:gd name="connsiteY1" fmla="*/ 0 h 9519"/>
              </a:gdLst>
              <a:ahLst/>
              <a:cxnLst>
                <a:cxn ang="0">
                  <a:pos x="connsiteX0" y="connsiteY0"/>
                </a:cxn>
                <a:cxn ang="0">
                  <a:pos x="connsiteX1" y="connsiteY1"/>
                </a:cxn>
              </a:cxnLst>
              <a:rect l="l" t="t" r="r" b="b"/>
              <a:pathLst>
                <a:path w="457200" h="9519">
                  <a:moveTo>
                    <a:pt x="45720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25" name="Freeform 2824">
              <a:extLst>
                <a:ext uri="{FF2B5EF4-FFF2-40B4-BE49-F238E27FC236}">
                  <a16:creationId xmlns:a16="http://schemas.microsoft.com/office/drawing/2014/main" id="{FC61E747-71CA-266B-89B7-EFE4AB13A875}"/>
                </a:ext>
              </a:extLst>
            </p:cNvPr>
            <p:cNvSpPr/>
            <p:nvPr/>
          </p:nvSpPr>
          <p:spPr>
            <a:xfrm>
              <a:off x="4670583" y="1266429"/>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26" name="Freeform 2825">
              <a:extLst>
                <a:ext uri="{FF2B5EF4-FFF2-40B4-BE49-F238E27FC236}">
                  <a16:creationId xmlns:a16="http://schemas.microsoft.com/office/drawing/2014/main" id="{9751355F-8837-18B7-0938-B84CAFE7DDF8}"/>
                </a:ext>
              </a:extLst>
            </p:cNvPr>
            <p:cNvSpPr/>
            <p:nvPr/>
          </p:nvSpPr>
          <p:spPr>
            <a:xfrm>
              <a:off x="4670583" y="1209313"/>
              <a:ext cx="19050" cy="57115"/>
            </a:xfrm>
            <a:custGeom>
              <a:avLst/>
              <a:gdLst>
                <a:gd name="connsiteX0" fmla="*/ 0 w 19050"/>
                <a:gd name="connsiteY0" fmla="*/ 57115 h 57115"/>
                <a:gd name="connsiteX1" fmla="*/ 19050 w 19050"/>
                <a:gd name="connsiteY1" fmla="*/ 0 h 57115"/>
              </a:gdLst>
              <a:ahLst/>
              <a:cxnLst>
                <a:cxn ang="0">
                  <a:pos x="connsiteX0" y="connsiteY0"/>
                </a:cxn>
                <a:cxn ang="0">
                  <a:pos x="connsiteX1" y="connsiteY1"/>
                </a:cxn>
              </a:cxnLst>
              <a:rect l="l" t="t" r="r" b="b"/>
              <a:pathLst>
                <a:path w="19050" h="57115">
                  <a:moveTo>
                    <a:pt x="0" y="57115"/>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27" name="Freeform 2826">
              <a:extLst>
                <a:ext uri="{FF2B5EF4-FFF2-40B4-BE49-F238E27FC236}">
                  <a16:creationId xmlns:a16="http://schemas.microsoft.com/office/drawing/2014/main" id="{6712FB63-68D8-3C7F-D3AA-A888A3826BC7}"/>
                </a:ext>
              </a:extLst>
            </p:cNvPr>
            <p:cNvSpPr/>
            <p:nvPr/>
          </p:nvSpPr>
          <p:spPr>
            <a:xfrm>
              <a:off x="4642008" y="1180756"/>
              <a:ext cx="47625" cy="28557"/>
            </a:xfrm>
            <a:custGeom>
              <a:avLst/>
              <a:gdLst>
                <a:gd name="connsiteX0" fmla="*/ 47625 w 47625"/>
                <a:gd name="connsiteY0" fmla="*/ 28558 h 28557"/>
                <a:gd name="connsiteX1" fmla="*/ 0 w 47625"/>
                <a:gd name="connsiteY1" fmla="*/ 0 h 28557"/>
              </a:gdLst>
              <a:ahLst/>
              <a:cxnLst>
                <a:cxn ang="0">
                  <a:pos x="connsiteX0" y="connsiteY0"/>
                </a:cxn>
                <a:cxn ang="0">
                  <a:pos x="connsiteX1" y="connsiteY1"/>
                </a:cxn>
              </a:cxnLst>
              <a:rect l="l" t="t" r="r" b="b"/>
              <a:pathLst>
                <a:path w="47625" h="28557">
                  <a:moveTo>
                    <a:pt x="476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28" name="Freeform 2827">
              <a:extLst>
                <a:ext uri="{FF2B5EF4-FFF2-40B4-BE49-F238E27FC236}">
                  <a16:creationId xmlns:a16="http://schemas.microsoft.com/office/drawing/2014/main" id="{D997D0C1-D0E0-D138-1594-157D88882B91}"/>
                </a:ext>
              </a:extLst>
            </p:cNvPr>
            <p:cNvSpPr/>
            <p:nvPr/>
          </p:nvSpPr>
          <p:spPr>
            <a:xfrm>
              <a:off x="4642008" y="1180756"/>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29" name="Freeform 2828">
              <a:extLst>
                <a:ext uri="{FF2B5EF4-FFF2-40B4-BE49-F238E27FC236}">
                  <a16:creationId xmlns:a16="http://schemas.microsoft.com/office/drawing/2014/main" id="{7D836588-697E-7825-9235-A1D5A7AC7A2A}"/>
                </a:ext>
              </a:extLst>
            </p:cNvPr>
            <p:cNvSpPr/>
            <p:nvPr/>
          </p:nvSpPr>
          <p:spPr>
            <a:xfrm>
              <a:off x="4613433" y="1199794"/>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30" name="Freeform 2829">
              <a:extLst>
                <a:ext uri="{FF2B5EF4-FFF2-40B4-BE49-F238E27FC236}">
                  <a16:creationId xmlns:a16="http://schemas.microsoft.com/office/drawing/2014/main" id="{3D3B6EE1-B849-463F-EF47-7074985B3C4D}"/>
                </a:ext>
              </a:extLst>
            </p:cNvPr>
            <p:cNvSpPr/>
            <p:nvPr/>
          </p:nvSpPr>
          <p:spPr>
            <a:xfrm>
              <a:off x="4613433" y="1199794"/>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31" name="Freeform 2830">
              <a:extLst>
                <a:ext uri="{FF2B5EF4-FFF2-40B4-BE49-F238E27FC236}">
                  <a16:creationId xmlns:a16="http://schemas.microsoft.com/office/drawing/2014/main" id="{5A0E37C9-F2BC-7470-B9A2-8EB31C4A164B}"/>
                </a:ext>
              </a:extLst>
            </p:cNvPr>
            <p:cNvSpPr/>
            <p:nvPr/>
          </p:nvSpPr>
          <p:spPr>
            <a:xfrm>
              <a:off x="4546758" y="1218833"/>
              <a:ext cx="66675" cy="47595"/>
            </a:xfrm>
            <a:custGeom>
              <a:avLst/>
              <a:gdLst>
                <a:gd name="connsiteX0" fmla="*/ 66675 w 66675"/>
                <a:gd name="connsiteY0" fmla="*/ 0 h 47595"/>
                <a:gd name="connsiteX1" fmla="*/ 0 w 66675"/>
                <a:gd name="connsiteY1" fmla="*/ 47596 h 47595"/>
              </a:gdLst>
              <a:ahLst/>
              <a:cxnLst>
                <a:cxn ang="0">
                  <a:pos x="connsiteX0" y="connsiteY0"/>
                </a:cxn>
                <a:cxn ang="0">
                  <a:pos x="connsiteX1" y="connsiteY1"/>
                </a:cxn>
              </a:cxnLst>
              <a:rect l="l" t="t" r="r" b="b"/>
              <a:pathLst>
                <a:path w="66675" h="47595">
                  <a:moveTo>
                    <a:pt x="6667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32" name="Freeform 2831">
              <a:extLst>
                <a:ext uri="{FF2B5EF4-FFF2-40B4-BE49-F238E27FC236}">
                  <a16:creationId xmlns:a16="http://schemas.microsoft.com/office/drawing/2014/main" id="{CE4FFE6B-EC69-58B4-EF2A-C4CA1C78BEEE}"/>
                </a:ext>
              </a:extLst>
            </p:cNvPr>
            <p:cNvSpPr/>
            <p:nvPr/>
          </p:nvSpPr>
          <p:spPr>
            <a:xfrm>
              <a:off x="4470558" y="1266429"/>
              <a:ext cx="76200" cy="19038"/>
            </a:xfrm>
            <a:custGeom>
              <a:avLst/>
              <a:gdLst>
                <a:gd name="connsiteX0" fmla="*/ 76200 w 76200"/>
                <a:gd name="connsiteY0" fmla="*/ 0 h 19038"/>
                <a:gd name="connsiteX1" fmla="*/ 0 w 76200"/>
                <a:gd name="connsiteY1" fmla="*/ 19038 h 19038"/>
              </a:gdLst>
              <a:ahLst/>
              <a:cxnLst>
                <a:cxn ang="0">
                  <a:pos x="connsiteX0" y="connsiteY0"/>
                </a:cxn>
                <a:cxn ang="0">
                  <a:pos x="connsiteX1" y="connsiteY1"/>
                </a:cxn>
              </a:cxnLst>
              <a:rect l="l" t="t" r="r" b="b"/>
              <a:pathLst>
                <a:path w="76200" h="19038">
                  <a:moveTo>
                    <a:pt x="762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33" name="Freeform 2832">
              <a:extLst>
                <a:ext uri="{FF2B5EF4-FFF2-40B4-BE49-F238E27FC236}">
                  <a16:creationId xmlns:a16="http://schemas.microsoft.com/office/drawing/2014/main" id="{55754134-6B2A-C1D6-D0C9-1DEE3AFE435D}"/>
                </a:ext>
              </a:extLst>
            </p:cNvPr>
            <p:cNvSpPr/>
            <p:nvPr/>
          </p:nvSpPr>
          <p:spPr>
            <a:xfrm>
              <a:off x="4470558" y="1285467"/>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34" name="Freeform 2833">
              <a:extLst>
                <a:ext uri="{FF2B5EF4-FFF2-40B4-BE49-F238E27FC236}">
                  <a16:creationId xmlns:a16="http://schemas.microsoft.com/office/drawing/2014/main" id="{F1134C45-7365-C910-41BB-19FAFF2FDE97}"/>
                </a:ext>
              </a:extLst>
            </p:cNvPr>
            <p:cNvSpPr/>
            <p:nvPr/>
          </p:nvSpPr>
          <p:spPr>
            <a:xfrm>
              <a:off x="4470558" y="1333063"/>
              <a:ext cx="28575" cy="28557"/>
            </a:xfrm>
            <a:custGeom>
              <a:avLst/>
              <a:gdLst>
                <a:gd name="connsiteX0" fmla="*/ 0 w 28575"/>
                <a:gd name="connsiteY0" fmla="*/ 0 h 28557"/>
                <a:gd name="connsiteX1" fmla="*/ 28575 w 28575"/>
                <a:gd name="connsiteY1" fmla="*/ 28558 h 28557"/>
              </a:gdLst>
              <a:ahLst/>
              <a:cxnLst>
                <a:cxn ang="0">
                  <a:pos x="connsiteX0" y="connsiteY0"/>
                </a:cxn>
                <a:cxn ang="0">
                  <a:pos x="connsiteX1" y="connsiteY1"/>
                </a:cxn>
              </a:cxnLst>
              <a:rect l="l" t="t" r="r" b="b"/>
              <a:pathLst>
                <a:path w="28575" h="28557">
                  <a:moveTo>
                    <a:pt x="0" y="0"/>
                  </a:moveTo>
                  <a:lnTo>
                    <a:pt x="2857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35" name="Freeform 2834">
              <a:extLst>
                <a:ext uri="{FF2B5EF4-FFF2-40B4-BE49-F238E27FC236}">
                  <a16:creationId xmlns:a16="http://schemas.microsoft.com/office/drawing/2014/main" id="{7C52CE49-8989-F9B6-BA5C-6FD6149B9F4C}"/>
                </a:ext>
              </a:extLst>
            </p:cNvPr>
            <p:cNvSpPr/>
            <p:nvPr/>
          </p:nvSpPr>
          <p:spPr>
            <a:xfrm>
              <a:off x="4480083" y="1361621"/>
              <a:ext cx="19050" cy="28557"/>
            </a:xfrm>
            <a:custGeom>
              <a:avLst/>
              <a:gdLst>
                <a:gd name="connsiteX0" fmla="*/ 19050 w 19050"/>
                <a:gd name="connsiteY0" fmla="*/ 0 h 28557"/>
                <a:gd name="connsiteX1" fmla="*/ 0 w 19050"/>
                <a:gd name="connsiteY1" fmla="*/ 28558 h 28557"/>
              </a:gdLst>
              <a:ahLst/>
              <a:cxnLst>
                <a:cxn ang="0">
                  <a:pos x="connsiteX0" y="connsiteY0"/>
                </a:cxn>
                <a:cxn ang="0">
                  <a:pos x="connsiteX1" y="connsiteY1"/>
                </a:cxn>
              </a:cxnLst>
              <a:rect l="l" t="t" r="r" b="b"/>
              <a:pathLst>
                <a:path w="19050" h="28557">
                  <a:moveTo>
                    <a:pt x="190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36" name="Freeform 2835">
              <a:extLst>
                <a:ext uri="{FF2B5EF4-FFF2-40B4-BE49-F238E27FC236}">
                  <a16:creationId xmlns:a16="http://schemas.microsoft.com/office/drawing/2014/main" id="{850C5852-640F-A52A-C28B-2AE42B5B30BA}"/>
                </a:ext>
              </a:extLst>
            </p:cNvPr>
            <p:cNvSpPr/>
            <p:nvPr/>
          </p:nvSpPr>
          <p:spPr>
            <a:xfrm>
              <a:off x="4461033" y="1371140"/>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37" name="Freeform 2836">
              <a:extLst>
                <a:ext uri="{FF2B5EF4-FFF2-40B4-BE49-F238E27FC236}">
                  <a16:creationId xmlns:a16="http://schemas.microsoft.com/office/drawing/2014/main" id="{2206CC8B-4FE8-F029-98BC-F5C3EC8F854D}"/>
                </a:ext>
              </a:extLst>
            </p:cNvPr>
            <p:cNvSpPr/>
            <p:nvPr/>
          </p:nvSpPr>
          <p:spPr>
            <a:xfrm>
              <a:off x="4441983" y="1371140"/>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38" name="Freeform 2837">
              <a:extLst>
                <a:ext uri="{FF2B5EF4-FFF2-40B4-BE49-F238E27FC236}">
                  <a16:creationId xmlns:a16="http://schemas.microsoft.com/office/drawing/2014/main" id="{7F82B4A0-F59A-81F6-A7E4-80DA88474C1B}"/>
                </a:ext>
              </a:extLst>
            </p:cNvPr>
            <p:cNvSpPr/>
            <p:nvPr/>
          </p:nvSpPr>
          <p:spPr>
            <a:xfrm>
              <a:off x="4413408" y="1342582"/>
              <a:ext cx="28574" cy="38076"/>
            </a:xfrm>
            <a:custGeom>
              <a:avLst/>
              <a:gdLst>
                <a:gd name="connsiteX0" fmla="*/ 28575 w 28574"/>
                <a:gd name="connsiteY0" fmla="*/ 38077 h 38076"/>
                <a:gd name="connsiteX1" fmla="*/ 0 w 28574"/>
                <a:gd name="connsiteY1" fmla="*/ 0 h 38076"/>
              </a:gdLst>
              <a:ahLst/>
              <a:cxnLst>
                <a:cxn ang="0">
                  <a:pos x="connsiteX0" y="connsiteY0"/>
                </a:cxn>
                <a:cxn ang="0">
                  <a:pos x="connsiteX1" y="connsiteY1"/>
                </a:cxn>
              </a:cxnLst>
              <a:rect l="l" t="t" r="r" b="b"/>
              <a:pathLst>
                <a:path w="28574" h="38076">
                  <a:moveTo>
                    <a:pt x="2857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39" name="Freeform 2838">
              <a:extLst>
                <a:ext uri="{FF2B5EF4-FFF2-40B4-BE49-F238E27FC236}">
                  <a16:creationId xmlns:a16="http://schemas.microsoft.com/office/drawing/2014/main" id="{0D71080D-A9AB-6E38-AD80-8132E4566E0D}"/>
                </a:ext>
              </a:extLst>
            </p:cNvPr>
            <p:cNvSpPr/>
            <p:nvPr/>
          </p:nvSpPr>
          <p:spPr>
            <a:xfrm>
              <a:off x="4346733" y="1342582"/>
              <a:ext cx="66675" cy="9519"/>
            </a:xfrm>
            <a:custGeom>
              <a:avLst/>
              <a:gdLst>
                <a:gd name="connsiteX0" fmla="*/ 66675 w 66675"/>
                <a:gd name="connsiteY0" fmla="*/ 0 h 9519"/>
                <a:gd name="connsiteX1" fmla="*/ 0 w 66675"/>
                <a:gd name="connsiteY1" fmla="*/ 0 h 9519"/>
              </a:gdLst>
              <a:ahLst/>
              <a:cxnLst>
                <a:cxn ang="0">
                  <a:pos x="connsiteX0" y="connsiteY0"/>
                </a:cxn>
                <a:cxn ang="0">
                  <a:pos x="connsiteX1" y="connsiteY1"/>
                </a:cxn>
              </a:cxnLst>
              <a:rect l="l" t="t" r="r" b="b"/>
              <a:pathLst>
                <a:path w="66675" h="9519">
                  <a:moveTo>
                    <a:pt x="666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40" name="Freeform 2839">
              <a:extLst>
                <a:ext uri="{FF2B5EF4-FFF2-40B4-BE49-F238E27FC236}">
                  <a16:creationId xmlns:a16="http://schemas.microsoft.com/office/drawing/2014/main" id="{1A79A53A-BD99-7DB7-6C90-6154E655E29E}"/>
                </a:ext>
              </a:extLst>
            </p:cNvPr>
            <p:cNvSpPr/>
            <p:nvPr/>
          </p:nvSpPr>
          <p:spPr>
            <a:xfrm>
              <a:off x="4327683" y="1304505"/>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41" name="Freeform 2840">
              <a:extLst>
                <a:ext uri="{FF2B5EF4-FFF2-40B4-BE49-F238E27FC236}">
                  <a16:creationId xmlns:a16="http://schemas.microsoft.com/office/drawing/2014/main" id="{092517CF-3812-9139-8552-8386F7D1B6E6}"/>
                </a:ext>
              </a:extLst>
            </p:cNvPr>
            <p:cNvSpPr/>
            <p:nvPr/>
          </p:nvSpPr>
          <p:spPr>
            <a:xfrm>
              <a:off x="4289583" y="1294986"/>
              <a:ext cx="38100" cy="9519"/>
            </a:xfrm>
            <a:custGeom>
              <a:avLst/>
              <a:gdLst>
                <a:gd name="connsiteX0" fmla="*/ 38100 w 38100"/>
                <a:gd name="connsiteY0" fmla="*/ 9519 h 9519"/>
                <a:gd name="connsiteX1" fmla="*/ 0 w 38100"/>
                <a:gd name="connsiteY1" fmla="*/ 0 h 9519"/>
              </a:gdLst>
              <a:ahLst/>
              <a:cxnLst>
                <a:cxn ang="0">
                  <a:pos x="connsiteX0" y="connsiteY0"/>
                </a:cxn>
                <a:cxn ang="0">
                  <a:pos x="connsiteX1" y="connsiteY1"/>
                </a:cxn>
              </a:cxnLst>
              <a:rect l="l" t="t" r="r" b="b"/>
              <a:pathLst>
                <a:path w="38100" h="9519">
                  <a:moveTo>
                    <a:pt x="3810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42" name="Freeform 2841">
              <a:extLst>
                <a:ext uri="{FF2B5EF4-FFF2-40B4-BE49-F238E27FC236}">
                  <a16:creationId xmlns:a16="http://schemas.microsoft.com/office/drawing/2014/main" id="{9E555163-5527-8558-B507-131E9D0D4993}"/>
                </a:ext>
              </a:extLst>
            </p:cNvPr>
            <p:cNvSpPr/>
            <p:nvPr/>
          </p:nvSpPr>
          <p:spPr>
            <a:xfrm>
              <a:off x="4280058" y="1285467"/>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43" name="Freeform 2842">
              <a:extLst>
                <a:ext uri="{FF2B5EF4-FFF2-40B4-BE49-F238E27FC236}">
                  <a16:creationId xmlns:a16="http://schemas.microsoft.com/office/drawing/2014/main" id="{8CE83A34-9043-AA32-7ABA-1DB155DF4ADC}"/>
                </a:ext>
              </a:extLst>
            </p:cNvPr>
            <p:cNvSpPr/>
            <p:nvPr/>
          </p:nvSpPr>
          <p:spPr>
            <a:xfrm>
              <a:off x="4261008" y="1247390"/>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44" name="Freeform 2843">
              <a:extLst>
                <a:ext uri="{FF2B5EF4-FFF2-40B4-BE49-F238E27FC236}">
                  <a16:creationId xmlns:a16="http://schemas.microsoft.com/office/drawing/2014/main" id="{C253933A-48A4-4203-A9E4-B9ACBB45BE56}"/>
                </a:ext>
              </a:extLst>
            </p:cNvPr>
            <p:cNvSpPr/>
            <p:nvPr/>
          </p:nvSpPr>
          <p:spPr>
            <a:xfrm>
              <a:off x="4251483" y="1180756"/>
              <a:ext cx="9525" cy="66634"/>
            </a:xfrm>
            <a:custGeom>
              <a:avLst/>
              <a:gdLst>
                <a:gd name="connsiteX0" fmla="*/ 9525 w 9525"/>
                <a:gd name="connsiteY0" fmla="*/ 66634 h 66634"/>
                <a:gd name="connsiteX1" fmla="*/ 0 w 9525"/>
                <a:gd name="connsiteY1" fmla="*/ 0 h 66634"/>
              </a:gdLst>
              <a:ahLst/>
              <a:cxnLst>
                <a:cxn ang="0">
                  <a:pos x="connsiteX0" y="connsiteY0"/>
                </a:cxn>
                <a:cxn ang="0">
                  <a:pos x="connsiteX1" y="connsiteY1"/>
                </a:cxn>
              </a:cxnLst>
              <a:rect l="l" t="t" r="r" b="b"/>
              <a:pathLst>
                <a:path w="9525" h="66634">
                  <a:moveTo>
                    <a:pt x="9525"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45" name="Freeform 2844">
              <a:extLst>
                <a:ext uri="{FF2B5EF4-FFF2-40B4-BE49-F238E27FC236}">
                  <a16:creationId xmlns:a16="http://schemas.microsoft.com/office/drawing/2014/main" id="{20A53176-65F6-326E-1A3D-86985FB50264}"/>
                </a:ext>
              </a:extLst>
            </p:cNvPr>
            <p:cNvSpPr/>
            <p:nvPr/>
          </p:nvSpPr>
          <p:spPr>
            <a:xfrm>
              <a:off x="4165758" y="1171237"/>
              <a:ext cx="85725" cy="9519"/>
            </a:xfrm>
            <a:custGeom>
              <a:avLst/>
              <a:gdLst>
                <a:gd name="connsiteX0" fmla="*/ 85725 w 85725"/>
                <a:gd name="connsiteY0" fmla="*/ 9519 h 9519"/>
                <a:gd name="connsiteX1" fmla="*/ 0 w 85725"/>
                <a:gd name="connsiteY1" fmla="*/ 0 h 9519"/>
              </a:gdLst>
              <a:ahLst/>
              <a:cxnLst>
                <a:cxn ang="0">
                  <a:pos x="connsiteX0" y="connsiteY0"/>
                </a:cxn>
                <a:cxn ang="0">
                  <a:pos x="connsiteX1" y="connsiteY1"/>
                </a:cxn>
              </a:cxnLst>
              <a:rect l="l" t="t" r="r" b="b"/>
              <a:pathLst>
                <a:path w="85725" h="9519">
                  <a:moveTo>
                    <a:pt x="857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46" name="Freeform 2845">
              <a:extLst>
                <a:ext uri="{FF2B5EF4-FFF2-40B4-BE49-F238E27FC236}">
                  <a16:creationId xmlns:a16="http://schemas.microsoft.com/office/drawing/2014/main" id="{AEC8A115-E425-0B04-DCA2-907D38E6C915}"/>
                </a:ext>
              </a:extLst>
            </p:cNvPr>
            <p:cNvSpPr/>
            <p:nvPr/>
          </p:nvSpPr>
          <p:spPr>
            <a:xfrm>
              <a:off x="4165758" y="1161717"/>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47" name="Freeform 2846">
              <a:extLst>
                <a:ext uri="{FF2B5EF4-FFF2-40B4-BE49-F238E27FC236}">
                  <a16:creationId xmlns:a16="http://schemas.microsoft.com/office/drawing/2014/main" id="{1B2DDA0D-DBAF-50CB-1823-6EF3F8416D7E}"/>
                </a:ext>
              </a:extLst>
            </p:cNvPr>
            <p:cNvSpPr/>
            <p:nvPr/>
          </p:nvSpPr>
          <p:spPr>
            <a:xfrm>
              <a:off x="4175283" y="1133160"/>
              <a:ext cx="9525" cy="28557"/>
            </a:xfrm>
            <a:custGeom>
              <a:avLst/>
              <a:gdLst>
                <a:gd name="connsiteX0" fmla="*/ 0 w 9525"/>
                <a:gd name="connsiteY0" fmla="*/ 28558 h 28557"/>
                <a:gd name="connsiteX1" fmla="*/ 9525 w 9525"/>
                <a:gd name="connsiteY1" fmla="*/ 0 h 28557"/>
              </a:gdLst>
              <a:ahLst/>
              <a:cxnLst>
                <a:cxn ang="0">
                  <a:pos x="connsiteX0" y="connsiteY0"/>
                </a:cxn>
                <a:cxn ang="0">
                  <a:pos x="connsiteX1" y="connsiteY1"/>
                </a:cxn>
              </a:cxnLst>
              <a:rect l="l" t="t" r="r" b="b"/>
              <a:pathLst>
                <a:path w="9525" h="28557">
                  <a:moveTo>
                    <a:pt x="0" y="2855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48" name="Freeform 2847">
              <a:extLst>
                <a:ext uri="{FF2B5EF4-FFF2-40B4-BE49-F238E27FC236}">
                  <a16:creationId xmlns:a16="http://schemas.microsoft.com/office/drawing/2014/main" id="{425150CE-4135-9328-C5A1-3EF3453900A3}"/>
                </a:ext>
              </a:extLst>
            </p:cNvPr>
            <p:cNvSpPr/>
            <p:nvPr/>
          </p:nvSpPr>
          <p:spPr>
            <a:xfrm>
              <a:off x="4175283" y="1085564"/>
              <a:ext cx="9525" cy="47595"/>
            </a:xfrm>
            <a:custGeom>
              <a:avLst/>
              <a:gdLst>
                <a:gd name="connsiteX0" fmla="*/ 9525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9525"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49" name="Freeform 2848">
              <a:extLst>
                <a:ext uri="{FF2B5EF4-FFF2-40B4-BE49-F238E27FC236}">
                  <a16:creationId xmlns:a16="http://schemas.microsoft.com/office/drawing/2014/main" id="{AE279648-BD2C-955D-89A3-97FC950988AC}"/>
                </a:ext>
              </a:extLst>
            </p:cNvPr>
            <p:cNvSpPr/>
            <p:nvPr/>
          </p:nvSpPr>
          <p:spPr>
            <a:xfrm>
              <a:off x="4156233" y="1076045"/>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50" name="Freeform 2849">
              <a:extLst>
                <a:ext uri="{FF2B5EF4-FFF2-40B4-BE49-F238E27FC236}">
                  <a16:creationId xmlns:a16="http://schemas.microsoft.com/office/drawing/2014/main" id="{B4F285C3-052E-4504-3BBC-7F22A82B5F47}"/>
                </a:ext>
              </a:extLst>
            </p:cNvPr>
            <p:cNvSpPr/>
            <p:nvPr/>
          </p:nvSpPr>
          <p:spPr>
            <a:xfrm>
              <a:off x="4156233" y="1057006"/>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51" name="Freeform 2850">
              <a:extLst>
                <a:ext uri="{FF2B5EF4-FFF2-40B4-BE49-F238E27FC236}">
                  <a16:creationId xmlns:a16="http://schemas.microsoft.com/office/drawing/2014/main" id="{E0FE978B-D6F3-21A9-AE2E-2F7FE94098A4}"/>
                </a:ext>
              </a:extLst>
            </p:cNvPr>
            <p:cNvSpPr/>
            <p:nvPr/>
          </p:nvSpPr>
          <p:spPr>
            <a:xfrm>
              <a:off x="4146708" y="1057006"/>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52" name="Freeform 2851">
              <a:extLst>
                <a:ext uri="{FF2B5EF4-FFF2-40B4-BE49-F238E27FC236}">
                  <a16:creationId xmlns:a16="http://schemas.microsoft.com/office/drawing/2014/main" id="{568549B1-C686-F8F0-DAB5-3A02C2C72C70}"/>
                </a:ext>
              </a:extLst>
            </p:cNvPr>
            <p:cNvSpPr/>
            <p:nvPr/>
          </p:nvSpPr>
          <p:spPr>
            <a:xfrm>
              <a:off x="4146708" y="990372"/>
              <a:ext cx="19050" cy="66634"/>
            </a:xfrm>
            <a:custGeom>
              <a:avLst/>
              <a:gdLst>
                <a:gd name="connsiteX0" fmla="*/ 0 w 19050"/>
                <a:gd name="connsiteY0" fmla="*/ 66634 h 66634"/>
                <a:gd name="connsiteX1" fmla="*/ 19050 w 19050"/>
                <a:gd name="connsiteY1" fmla="*/ 0 h 66634"/>
              </a:gdLst>
              <a:ahLst/>
              <a:cxnLst>
                <a:cxn ang="0">
                  <a:pos x="connsiteX0" y="connsiteY0"/>
                </a:cxn>
                <a:cxn ang="0">
                  <a:pos x="connsiteX1" y="connsiteY1"/>
                </a:cxn>
              </a:cxnLst>
              <a:rect l="l" t="t" r="r" b="b"/>
              <a:pathLst>
                <a:path w="19050" h="66634">
                  <a:moveTo>
                    <a:pt x="0" y="66634"/>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53" name="Freeform 2852">
              <a:extLst>
                <a:ext uri="{FF2B5EF4-FFF2-40B4-BE49-F238E27FC236}">
                  <a16:creationId xmlns:a16="http://schemas.microsoft.com/office/drawing/2014/main" id="{A0053638-3533-B753-E081-311612F4ADB9}"/>
                </a:ext>
              </a:extLst>
            </p:cNvPr>
            <p:cNvSpPr/>
            <p:nvPr/>
          </p:nvSpPr>
          <p:spPr>
            <a:xfrm>
              <a:off x="4146708" y="923738"/>
              <a:ext cx="19050" cy="66634"/>
            </a:xfrm>
            <a:custGeom>
              <a:avLst/>
              <a:gdLst>
                <a:gd name="connsiteX0" fmla="*/ 19050 w 19050"/>
                <a:gd name="connsiteY0" fmla="*/ 66634 h 66634"/>
                <a:gd name="connsiteX1" fmla="*/ 0 w 19050"/>
                <a:gd name="connsiteY1" fmla="*/ 0 h 66634"/>
              </a:gdLst>
              <a:ahLst/>
              <a:cxnLst>
                <a:cxn ang="0">
                  <a:pos x="connsiteX0" y="connsiteY0"/>
                </a:cxn>
                <a:cxn ang="0">
                  <a:pos x="connsiteX1" y="connsiteY1"/>
                </a:cxn>
              </a:cxnLst>
              <a:rect l="l" t="t" r="r" b="b"/>
              <a:pathLst>
                <a:path w="19050" h="66634">
                  <a:moveTo>
                    <a:pt x="19050"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54" name="Freeform 2853">
              <a:extLst>
                <a:ext uri="{FF2B5EF4-FFF2-40B4-BE49-F238E27FC236}">
                  <a16:creationId xmlns:a16="http://schemas.microsoft.com/office/drawing/2014/main" id="{8C8DFAA3-2C52-35BE-E403-C33CA0AB8803}"/>
                </a:ext>
              </a:extLst>
            </p:cNvPr>
            <p:cNvSpPr/>
            <p:nvPr/>
          </p:nvSpPr>
          <p:spPr>
            <a:xfrm>
              <a:off x="4146708" y="895180"/>
              <a:ext cx="28575" cy="28557"/>
            </a:xfrm>
            <a:custGeom>
              <a:avLst/>
              <a:gdLst>
                <a:gd name="connsiteX0" fmla="*/ 0 w 28575"/>
                <a:gd name="connsiteY0" fmla="*/ 28558 h 28557"/>
                <a:gd name="connsiteX1" fmla="*/ 28575 w 28575"/>
                <a:gd name="connsiteY1" fmla="*/ 0 h 28557"/>
              </a:gdLst>
              <a:ahLst/>
              <a:cxnLst>
                <a:cxn ang="0">
                  <a:pos x="connsiteX0" y="connsiteY0"/>
                </a:cxn>
                <a:cxn ang="0">
                  <a:pos x="connsiteX1" y="connsiteY1"/>
                </a:cxn>
              </a:cxnLst>
              <a:rect l="l" t="t" r="r" b="b"/>
              <a:pathLst>
                <a:path w="28575" h="28557">
                  <a:moveTo>
                    <a:pt x="0" y="2855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55" name="Freeform 2854">
              <a:extLst>
                <a:ext uri="{FF2B5EF4-FFF2-40B4-BE49-F238E27FC236}">
                  <a16:creationId xmlns:a16="http://schemas.microsoft.com/office/drawing/2014/main" id="{BB5BE2EB-949D-DDBC-3BFD-DE0183900831}"/>
                </a:ext>
              </a:extLst>
            </p:cNvPr>
            <p:cNvSpPr/>
            <p:nvPr/>
          </p:nvSpPr>
          <p:spPr>
            <a:xfrm>
              <a:off x="4175283" y="885661"/>
              <a:ext cx="38100" cy="9519"/>
            </a:xfrm>
            <a:custGeom>
              <a:avLst/>
              <a:gdLst>
                <a:gd name="connsiteX0" fmla="*/ 0 w 38100"/>
                <a:gd name="connsiteY0" fmla="*/ 9519 h 9519"/>
                <a:gd name="connsiteX1" fmla="*/ 38100 w 38100"/>
                <a:gd name="connsiteY1" fmla="*/ 0 h 9519"/>
              </a:gdLst>
              <a:ahLst/>
              <a:cxnLst>
                <a:cxn ang="0">
                  <a:pos x="connsiteX0" y="connsiteY0"/>
                </a:cxn>
                <a:cxn ang="0">
                  <a:pos x="connsiteX1" y="connsiteY1"/>
                </a:cxn>
              </a:cxnLst>
              <a:rect l="l" t="t" r="r" b="b"/>
              <a:pathLst>
                <a:path w="38100" h="9519">
                  <a:moveTo>
                    <a:pt x="0" y="9519"/>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56" name="Freeform 2855">
              <a:extLst>
                <a:ext uri="{FF2B5EF4-FFF2-40B4-BE49-F238E27FC236}">
                  <a16:creationId xmlns:a16="http://schemas.microsoft.com/office/drawing/2014/main" id="{30C5BABA-11A0-525A-90BC-60ACC0BEAE25}"/>
                </a:ext>
              </a:extLst>
            </p:cNvPr>
            <p:cNvSpPr/>
            <p:nvPr/>
          </p:nvSpPr>
          <p:spPr>
            <a:xfrm>
              <a:off x="4213383" y="828546"/>
              <a:ext cx="19050" cy="57115"/>
            </a:xfrm>
            <a:custGeom>
              <a:avLst/>
              <a:gdLst>
                <a:gd name="connsiteX0" fmla="*/ 0 w 19050"/>
                <a:gd name="connsiteY0" fmla="*/ 57115 h 57115"/>
                <a:gd name="connsiteX1" fmla="*/ 19050 w 19050"/>
                <a:gd name="connsiteY1" fmla="*/ 0 h 57115"/>
              </a:gdLst>
              <a:ahLst/>
              <a:cxnLst>
                <a:cxn ang="0">
                  <a:pos x="connsiteX0" y="connsiteY0"/>
                </a:cxn>
                <a:cxn ang="0">
                  <a:pos x="connsiteX1" y="connsiteY1"/>
                </a:cxn>
              </a:cxnLst>
              <a:rect l="l" t="t" r="r" b="b"/>
              <a:pathLst>
                <a:path w="19050" h="57115">
                  <a:moveTo>
                    <a:pt x="0" y="57115"/>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57" name="Freeform 2856">
              <a:extLst>
                <a:ext uri="{FF2B5EF4-FFF2-40B4-BE49-F238E27FC236}">
                  <a16:creationId xmlns:a16="http://schemas.microsoft.com/office/drawing/2014/main" id="{3AAEFE49-5D80-54F7-88DC-A4861CCF2CBD}"/>
                </a:ext>
              </a:extLst>
            </p:cNvPr>
            <p:cNvSpPr/>
            <p:nvPr/>
          </p:nvSpPr>
          <p:spPr>
            <a:xfrm>
              <a:off x="4232433" y="828546"/>
              <a:ext cx="123825" cy="9519"/>
            </a:xfrm>
            <a:custGeom>
              <a:avLst/>
              <a:gdLst>
                <a:gd name="connsiteX0" fmla="*/ 0 w 123825"/>
                <a:gd name="connsiteY0" fmla="*/ 0 h 9519"/>
                <a:gd name="connsiteX1" fmla="*/ 123825 w 123825"/>
                <a:gd name="connsiteY1" fmla="*/ 0 h 9519"/>
              </a:gdLst>
              <a:ahLst/>
              <a:cxnLst>
                <a:cxn ang="0">
                  <a:pos x="connsiteX0" y="connsiteY0"/>
                </a:cxn>
                <a:cxn ang="0">
                  <a:pos x="connsiteX1" y="connsiteY1"/>
                </a:cxn>
              </a:cxnLst>
              <a:rect l="l" t="t" r="r" b="b"/>
              <a:pathLst>
                <a:path w="123825" h="9519">
                  <a:moveTo>
                    <a:pt x="0" y="0"/>
                  </a:moveTo>
                  <a:lnTo>
                    <a:pt x="1238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58" name="Freeform 2857">
              <a:extLst>
                <a:ext uri="{FF2B5EF4-FFF2-40B4-BE49-F238E27FC236}">
                  <a16:creationId xmlns:a16="http://schemas.microsoft.com/office/drawing/2014/main" id="{903A266F-EBFA-8632-3529-AAF007F774CE}"/>
                </a:ext>
              </a:extLst>
            </p:cNvPr>
            <p:cNvSpPr/>
            <p:nvPr/>
          </p:nvSpPr>
          <p:spPr>
            <a:xfrm>
              <a:off x="4356258" y="828546"/>
              <a:ext cx="409574" cy="9519"/>
            </a:xfrm>
            <a:custGeom>
              <a:avLst/>
              <a:gdLst>
                <a:gd name="connsiteX0" fmla="*/ 0 w 409574"/>
                <a:gd name="connsiteY0" fmla="*/ 0 h 9519"/>
                <a:gd name="connsiteX1" fmla="*/ 409575 w 409574"/>
                <a:gd name="connsiteY1" fmla="*/ 0 h 9519"/>
              </a:gdLst>
              <a:ahLst/>
              <a:cxnLst>
                <a:cxn ang="0">
                  <a:pos x="connsiteX0" y="connsiteY0"/>
                </a:cxn>
                <a:cxn ang="0">
                  <a:pos x="connsiteX1" y="connsiteY1"/>
                </a:cxn>
              </a:cxnLst>
              <a:rect l="l" t="t" r="r" b="b"/>
              <a:pathLst>
                <a:path w="409574" h="9519">
                  <a:moveTo>
                    <a:pt x="0" y="0"/>
                  </a:moveTo>
                  <a:lnTo>
                    <a:pt x="409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59" name="Freeform 2858">
              <a:extLst>
                <a:ext uri="{FF2B5EF4-FFF2-40B4-BE49-F238E27FC236}">
                  <a16:creationId xmlns:a16="http://schemas.microsoft.com/office/drawing/2014/main" id="{4CECC048-EC77-8DD4-7C12-8431CE46F909}"/>
                </a:ext>
              </a:extLst>
            </p:cNvPr>
            <p:cNvSpPr/>
            <p:nvPr/>
          </p:nvSpPr>
          <p:spPr>
            <a:xfrm>
              <a:off x="4765833" y="828546"/>
              <a:ext cx="371475" cy="9519"/>
            </a:xfrm>
            <a:custGeom>
              <a:avLst/>
              <a:gdLst>
                <a:gd name="connsiteX0" fmla="*/ 0 w 371475"/>
                <a:gd name="connsiteY0" fmla="*/ 0 h 9519"/>
                <a:gd name="connsiteX1" fmla="*/ 371475 w 371475"/>
                <a:gd name="connsiteY1" fmla="*/ 9519 h 9519"/>
              </a:gdLst>
              <a:ahLst/>
              <a:cxnLst>
                <a:cxn ang="0">
                  <a:pos x="connsiteX0" y="connsiteY0"/>
                </a:cxn>
                <a:cxn ang="0">
                  <a:pos x="connsiteX1" y="connsiteY1"/>
                </a:cxn>
              </a:cxnLst>
              <a:rect l="l" t="t" r="r" b="b"/>
              <a:pathLst>
                <a:path w="371475" h="9519">
                  <a:moveTo>
                    <a:pt x="0" y="0"/>
                  </a:moveTo>
                  <a:lnTo>
                    <a:pt x="3714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60" name="Freeform 2859">
              <a:extLst>
                <a:ext uri="{FF2B5EF4-FFF2-40B4-BE49-F238E27FC236}">
                  <a16:creationId xmlns:a16="http://schemas.microsoft.com/office/drawing/2014/main" id="{13D8260D-A18A-82BF-CAB1-3A237683B638}"/>
                </a:ext>
              </a:extLst>
            </p:cNvPr>
            <p:cNvSpPr/>
            <p:nvPr/>
          </p:nvSpPr>
          <p:spPr>
            <a:xfrm>
              <a:off x="5137308" y="838065"/>
              <a:ext cx="9525" cy="114230"/>
            </a:xfrm>
            <a:custGeom>
              <a:avLst/>
              <a:gdLst>
                <a:gd name="connsiteX0" fmla="*/ 0 w 9525"/>
                <a:gd name="connsiteY0" fmla="*/ 0 h 114230"/>
                <a:gd name="connsiteX1" fmla="*/ 0 w 9525"/>
                <a:gd name="connsiteY1" fmla="*/ 114230 h 114230"/>
              </a:gdLst>
              <a:ahLst/>
              <a:cxnLst>
                <a:cxn ang="0">
                  <a:pos x="connsiteX0" y="connsiteY0"/>
                </a:cxn>
                <a:cxn ang="0">
                  <a:pos x="connsiteX1" y="connsiteY1"/>
                </a:cxn>
              </a:cxnLst>
              <a:rect l="l" t="t" r="r" b="b"/>
              <a:pathLst>
                <a:path w="9525" h="114230">
                  <a:moveTo>
                    <a:pt x="0" y="0"/>
                  </a:moveTo>
                  <a:lnTo>
                    <a:pt x="0" y="11423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61" name="Freeform 2860">
              <a:extLst>
                <a:ext uri="{FF2B5EF4-FFF2-40B4-BE49-F238E27FC236}">
                  <a16:creationId xmlns:a16="http://schemas.microsoft.com/office/drawing/2014/main" id="{5F3C8C42-F420-2C88-A2D5-79B18A399C41}"/>
                </a:ext>
              </a:extLst>
            </p:cNvPr>
            <p:cNvSpPr/>
            <p:nvPr/>
          </p:nvSpPr>
          <p:spPr>
            <a:xfrm>
              <a:off x="5137308" y="952295"/>
              <a:ext cx="9525" cy="333171"/>
            </a:xfrm>
            <a:custGeom>
              <a:avLst/>
              <a:gdLst>
                <a:gd name="connsiteX0" fmla="*/ 0 w 9525"/>
                <a:gd name="connsiteY0" fmla="*/ 0 h 333171"/>
                <a:gd name="connsiteX1" fmla="*/ 0 w 9525"/>
                <a:gd name="connsiteY1" fmla="*/ 333172 h 333171"/>
              </a:gdLst>
              <a:ahLst/>
              <a:cxnLst>
                <a:cxn ang="0">
                  <a:pos x="connsiteX0" y="connsiteY0"/>
                </a:cxn>
                <a:cxn ang="0">
                  <a:pos x="connsiteX1" y="connsiteY1"/>
                </a:cxn>
              </a:cxnLst>
              <a:rect l="l" t="t" r="r" b="b"/>
              <a:pathLst>
                <a:path w="9525" h="333171">
                  <a:moveTo>
                    <a:pt x="0" y="0"/>
                  </a:moveTo>
                  <a:lnTo>
                    <a:pt x="0" y="33317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62" name="Freeform 2861">
              <a:extLst>
                <a:ext uri="{FF2B5EF4-FFF2-40B4-BE49-F238E27FC236}">
                  <a16:creationId xmlns:a16="http://schemas.microsoft.com/office/drawing/2014/main" id="{8F7E8A8A-6A0E-8EE2-FFB2-648B5DF81ADA}"/>
                </a:ext>
              </a:extLst>
            </p:cNvPr>
            <p:cNvSpPr/>
            <p:nvPr/>
          </p:nvSpPr>
          <p:spPr>
            <a:xfrm>
              <a:off x="4718208" y="2732385"/>
              <a:ext cx="352425" cy="276056"/>
            </a:xfrm>
            <a:custGeom>
              <a:avLst/>
              <a:gdLst>
                <a:gd name="connsiteX0" fmla="*/ 238125 w 352425"/>
                <a:gd name="connsiteY0" fmla="*/ 257018 h 276056"/>
                <a:gd name="connsiteX1" fmla="*/ 219075 w 352425"/>
                <a:gd name="connsiteY1" fmla="*/ 266537 h 276056"/>
                <a:gd name="connsiteX2" fmla="*/ 161925 w 352425"/>
                <a:gd name="connsiteY2" fmla="*/ 257018 h 276056"/>
                <a:gd name="connsiteX3" fmla="*/ 114300 w 352425"/>
                <a:gd name="connsiteY3" fmla="*/ 276057 h 276056"/>
                <a:gd name="connsiteX4" fmla="*/ 57150 w 352425"/>
                <a:gd name="connsiteY4" fmla="*/ 257018 h 276056"/>
                <a:gd name="connsiteX5" fmla="*/ 0 w 352425"/>
                <a:gd name="connsiteY5" fmla="*/ 209422 h 276056"/>
                <a:gd name="connsiteX6" fmla="*/ 19050 w 352425"/>
                <a:gd name="connsiteY6" fmla="*/ 209422 h 276056"/>
                <a:gd name="connsiteX7" fmla="*/ 95250 w 352425"/>
                <a:gd name="connsiteY7" fmla="*/ 209422 h 276056"/>
                <a:gd name="connsiteX8" fmla="*/ 85725 w 352425"/>
                <a:gd name="connsiteY8" fmla="*/ 123750 h 276056"/>
                <a:gd name="connsiteX9" fmla="*/ 152400 w 352425"/>
                <a:gd name="connsiteY9" fmla="*/ 123750 h 276056"/>
                <a:gd name="connsiteX10" fmla="*/ 123825 w 352425"/>
                <a:gd name="connsiteY10" fmla="*/ 57115 h 276056"/>
                <a:gd name="connsiteX11" fmla="*/ 133350 w 352425"/>
                <a:gd name="connsiteY11" fmla="*/ 9519 h 276056"/>
                <a:gd name="connsiteX12" fmla="*/ 171450 w 352425"/>
                <a:gd name="connsiteY12" fmla="*/ 28558 h 276056"/>
                <a:gd name="connsiteX13" fmla="*/ 209550 w 352425"/>
                <a:gd name="connsiteY13" fmla="*/ 0 h 276056"/>
                <a:gd name="connsiteX14" fmla="*/ 304800 w 352425"/>
                <a:gd name="connsiteY14" fmla="*/ 0 h 276056"/>
                <a:gd name="connsiteX15" fmla="*/ 314325 w 352425"/>
                <a:gd name="connsiteY15" fmla="*/ 123750 h 276056"/>
                <a:gd name="connsiteX16" fmla="*/ 352425 w 352425"/>
                <a:gd name="connsiteY16" fmla="*/ 123750 h 276056"/>
                <a:gd name="connsiteX17" fmla="*/ 352425 w 352425"/>
                <a:gd name="connsiteY17" fmla="*/ 180865 h 276056"/>
                <a:gd name="connsiteX18" fmla="*/ 314325 w 352425"/>
                <a:gd name="connsiteY18" fmla="*/ 209422 h 276056"/>
                <a:gd name="connsiteX19" fmla="*/ 304800 w 352425"/>
                <a:gd name="connsiteY19" fmla="*/ 247499 h 276056"/>
                <a:gd name="connsiteX20" fmla="*/ 266700 w 352425"/>
                <a:gd name="connsiteY20" fmla="*/ 266537 h 276056"/>
                <a:gd name="connsiteX21" fmla="*/ 247650 w 352425"/>
                <a:gd name="connsiteY21" fmla="*/ 257018 h 276056"/>
                <a:gd name="connsiteX22" fmla="*/ 238125 w 352425"/>
                <a:gd name="connsiteY22" fmla="*/ 257018 h 276056"/>
                <a:gd name="connsiteX23" fmla="*/ 238125 w 352425"/>
                <a:gd name="connsiteY23" fmla="*/ 257018 h 276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52425" h="276056">
                  <a:moveTo>
                    <a:pt x="238125" y="257018"/>
                  </a:moveTo>
                  <a:lnTo>
                    <a:pt x="219075" y="266537"/>
                  </a:lnTo>
                  <a:lnTo>
                    <a:pt x="161925" y="257018"/>
                  </a:lnTo>
                  <a:lnTo>
                    <a:pt x="114300" y="276057"/>
                  </a:lnTo>
                  <a:lnTo>
                    <a:pt x="57150" y="257018"/>
                  </a:lnTo>
                  <a:lnTo>
                    <a:pt x="0" y="209422"/>
                  </a:lnTo>
                  <a:lnTo>
                    <a:pt x="19050" y="209422"/>
                  </a:lnTo>
                  <a:lnTo>
                    <a:pt x="95250" y="209422"/>
                  </a:lnTo>
                  <a:lnTo>
                    <a:pt x="85725" y="123750"/>
                  </a:lnTo>
                  <a:lnTo>
                    <a:pt x="152400" y="123750"/>
                  </a:lnTo>
                  <a:lnTo>
                    <a:pt x="123825" y="57115"/>
                  </a:lnTo>
                  <a:lnTo>
                    <a:pt x="133350" y="9519"/>
                  </a:lnTo>
                  <a:lnTo>
                    <a:pt x="171450" y="28558"/>
                  </a:lnTo>
                  <a:lnTo>
                    <a:pt x="209550" y="0"/>
                  </a:lnTo>
                  <a:lnTo>
                    <a:pt x="304800" y="0"/>
                  </a:lnTo>
                  <a:lnTo>
                    <a:pt x="314325" y="123750"/>
                  </a:lnTo>
                  <a:lnTo>
                    <a:pt x="352425" y="123750"/>
                  </a:lnTo>
                  <a:lnTo>
                    <a:pt x="352425" y="180865"/>
                  </a:lnTo>
                  <a:lnTo>
                    <a:pt x="314325" y="209422"/>
                  </a:lnTo>
                  <a:lnTo>
                    <a:pt x="304800" y="247499"/>
                  </a:lnTo>
                  <a:lnTo>
                    <a:pt x="266700" y="266537"/>
                  </a:lnTo>
                  <a:lnTo>
                    <a:pt x="247650" y="257018"/>
                  </a:lnTo>
                  <a:lnTo>
                    <a:pt x="238125" y="257018"/>
                  </a:lnTo>
                  <a:lnTo>
                    <a:pt x="238125" y="257018"/>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63" name="Freeform 2862">
              <a:extLst>
                <a:ext uri="{FF2B5EF4-FFF2-40B4-BE49-F238E27FC236}">
                  <a16:creationId xmlns:a16="http://schemas.microsoft.com/office/drawing/2014/main" id="{D38E57A1-DC10-00E1-C403-475D31866A36}"/>
                </a:ext>
              </a:extLst>
            </p:cNvPr>
            <p:cNvSpPr/>
            <p:nvPr/>
          </p:nvSpPr>
          <p:spPr>
            <a:xfrm>
              <a:off x="4937283" y="2989403"/>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64" name="Freeform 2863">
              <a:extLst>
                <a:ext uri="{FF2B5EF4-FFF2-40B4-BE49-F238E27FC236}">
                  <a16:creationId xmlns:a16="http://schemas.microsoft.com/office/drawing/2014/main" id="{F7505D4B-3EDB-B87C-09FD-507300083C57}"/>
                </a:ext>
              </a:extLst>
            </p:cNvPr>
            <p:cNvSpPr/>
            <p:nvPr/>
          </p:nvSpPr>
          <p:spPr>
            <a:xfrm>
              <a:off x="4880133" y="2989403"/>
              <a:ext cx="57150" cy="9519"/>
            </a:xfrm>
            <a:custGeom>
              <a:avLst/>
              <a:gdLst>
                <a:gd name="connsiteX0" fmla="*/ 57150 w 57150"/>
                <a:gd name="connsiteY0" fmla="*/ 9519 h 9519"/>
                <a:gd name="connsiteX1" fmla="*/ 0 w 57150"/>
                <a:gd name="connsiteY1" fmla="*/ 0 h 9519"/>
              </a:gdLst>
              <a:ahLst/>
              <a:cxnLst>
                <a:cxn ang="0">
                  <a:pos x="connsiteX0" y="connsiteY0"/>
                </a:cxn>
                <a:cxn ang="0">
                  <a:pos x="connsiteX1" y="connsiteY1"/>
                </a:cxn>
              </a:cxnLst>
              <a:rect l="l" t="t" r="r" b="b"/>
              <a:pathLst>
                <a:path w="57150" h="9519">
                  <a:moveTo>
                    <a:pt x="571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65" name="Freeform 2864">
              <a:extLst>
                <a:ext uri="{FF2B5EF4-FFF2-40B4-BE49-F238E27FC236}">
                  <a16:creationId xmlns:a16="http://schemas.microsoft.com/office/drawing/2014/main" id="{9670085D-DFDC-9DAF-8CCE-13D16EAF7D9E}"/>
                </a:ext>
              </a:extLst>
            </p:cNvPr>
            <p:cNvSpPr/>
            <p:nvPr/>
          </p:nvSpPr>
          <p:spPr>
            <a:xfrm>
              <a:off x="4832508" y="2989403"/>
              <a:ext cx="47625" cy="19038"/>
            </a:xfrm>
            <a:custGeom>
              <a:avLst/>
              <a:gdLst>
                <a:gd name="connsiteX0" fmla="*/ 47625 w 47625"/>
                <a:gd name="connsiteY0" fmla="*/ 0 h 19038"/>
                <a:gd name="connsiteX1" fmla="*/ 0 w 47625"/>
                <a:gd name="connsiteY1" fmla="*/ 19038 h 19038"/>
              </a:gdLst>
              <a:ahLst/>
              <a:cxnLst>
                <a:cxn ang="0">
                  <a:pos x="connsiteX0" y="connsiteY0"/>
                </a:cxn>
                <a:cxn ang="0">
                  <a:pos x="connsiteX1" y="connsiteY1"/>
                </a:cxn>
              </a:cxnLst>
              <a:rect l="l" t="t" r="r" b="b"/>
              <a:pathLst>
                <a:path w="47625" h="19038">
                  <a:moveTo>
                    <a:pt x="476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66" name="Freeform 2865">
              <a:extLst>
                <a:ext uri="{FF2B5EF4-FFF2-40B4-BE49-F238E27FC236}">
                  <a16:creationId xmlns:a16="http://schemas.microsoft.com/office/drawing/2014/main" id="{633B134C-FC59-02A9-D7A3-1F13E874CA86}"/>
                </a:ext>
              </a:extLst>
            </p:cNvPr>
            <p:cNvSpPr/>
            <p:nvPr/>
          </p:nvSpPr>
          <p:spPr>
            <a:xfrm>
              <a:off x="4775358" y="2989403"/>
              <a:ext cx="57150" cy="19038"/>
            </a:xfrm>
            <a:custGeom>
              <a:avLst/>
              <a:gdLst>
                <a:gd name="connsiteX0" fmla="*/ 57150 w 57150"/>
                <a:gd name="connsiteY0" fmla="*/ 19038 h 19038"/>
                <a:gd name="connsiteX1" fmla="*/ 0 w 57150"/>
                <a:gd name="connsiteY1" fmla="*/ 0 h 19038"/>
              </a:gdLst>
              <a:ahLst/>
              <a:cxnLst>
                <a:cxn ang="0">
                  <a:pos x="connsiteX0" y="connsiteY0"/>
                </a:cxn>
                <a:cxn ang="0">
                  <a:pos x="connsiteX1" y="connsiteY1"/>
                </a:cxn>
              </a:cxnLst>
              <a:rect l="l" t="t" r="r" b="b"/>
              <a:pathLst>
                <a:path w="57150" h="19038">
                  <a:moveTo>
                    <a:pt x="571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67" name="Freeform 2866">
              <a:extLst>
                <a:ext uri="{FF2B5EF4-FFF2-40B4-BE49-F238E27FC236}">
                  <a16:creationId xmlns:a16="http://schemas.microsoft.com/office/drawing/2014/main" id="{2994F24B-0863-4DC5-6ED3-F77D75ADC84B}"/>
                </a:ext>
              </a:extLst>
            </p:cNvPr>
            <p:cNvSpPr/>
            <p:nvPr/>
          </p:nvSpPr>
          <p:spPr>
            <a:xfrm>
              <a:off x="4718208" y="2941807"/>
              <a:ext cx="57150" cy="47595"/>
            </a:xfrm>
            <a:custGeom>
              <a:avLst/>
              <a:gdLst>
                <a:gd name="connsiteX0" fmla="*/ 57150 w 57150"/>
                <a:gd name="connsiteY0" fmla="*/ 47596 h 47595"/>
                <a:gd name="connsiteX1" fmla="*/ 0 w 57150"/>
                <a:gd name="connsiteY1" fmla="*/ 0 h 47595"/>
              </a:gdLst>
              <a:ahLst/>
              <a:cxnLst>
                <a:cxn ang="0">
                  <a:pos x="connsiteX0" y="connsiteY0"/>
                </a:cxn>
                <a:cxn ang="0">
                  <a:pos x="connsiteX1" y="connsiteY1"/>
                </a:cxn>
              </a:cxnLst>
              <a:rect l="l" t="t" r="r" b="b"/>
              <a:pathLst>
                <a:path w="57150" h="47595">
                  <a:moveTo>
                    <a:pt x="5715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68" name="Freeform 2867">
              <a:extLst>
                <a:ext uri="{FF2B5EF4-FFF2-40B4-BE49-F238E27FC236}">
                  <a16:creationId xmlns:a16="http://schemas.microsoft.com/office/drawing/2014/main" id="{DA684E18-9307-1B2A-CBFE-EF395CA8AB1F}"/>
                </a:ext>
              </a:extLst>
            </p:cNvPr>
            <p:cNvSpPr/>
            <p:nvPr/>
          </p:nvSpPr>
          <p:spPr>
            <a:xfrm>
              <a:off x="4718208" y="2941807"/>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69" name="Freeform 2868">
              <a:extLst>
                <a:ext uri="{FF2B5EF4-FFF2-40B4-BE49-F238E27FC236}">
                  <a16:creationId xmlns:a16="http://schemas.microsoft.com/office/drawing/2014/main" id="{223D1F61-83F6-F8AC-986F-AEBFC77FA175}"/>
                </a:ext>
              </a:extLst>
            </p:cNvPr>
            <p:cNvSpPr/>
            <p:nvPr/>
          </p:nvSpPr>
          <p:spPr>
            <a:xfrm>
              <a:off x="4737258" y="2941807"/>
              <a:ext cx="76200" cy="9519"/>
            </a:xfrm>
            <a:custGeom>
              <a:avLst/>
              <a:gdLst>
                <a:gd name="connsiteX0" fmla="*/ 0 w 76200"/>
                <a:gd name="connsiteY0" fmla="*/ 0 h 9519"/>
                <a:gd name="connsiteX1" fmla="*/ 76200 w 76200"/>
                <a:gd name="connsiteY1" fmla="*/ 0 h 9519"/>
              </a:gdLst>
              <a:ahLst/>
              <a:cxnLst>
                <a:cxn ang="0">
                  <a:pos x="connsiteX0" y="connsiteY0"/>
                </a:cxn>
                <a:cxn ang="0">
                  <a:pos x="connsiteX1" y="connsiteY1"/>
                </a:cxn>
              </a:cxnLst>
              <a:rect l="l" t="t" r="r" b="b"/>
              <a:pathLst>
                <a:path w="76200" h="9519">
                  <a:moveTo>
                    <a:pt x="0" y="0"/>
                  </a:moveTo>
                  <a:lnTo>
                    <a:pt x="762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70" name="Freeform 2869">
              <a:extLst>
                <a:ext uri="{FF2B5EF4-FFF2-40B4-BE49-F238E27FC236}">
                  <a16:creationId xmlns:a16="http://schemas.microsoft.com/office/drawing/2014/main" id="{635AB5E3-A45F-43C6-B6B3-2B9E7D271EA8}"/>
                </a:ext>
              </a:extLst>
            </p:cNvPr>
            <p:cNvSpPr/>
            <p:nvPr/>
          </p:nvSpPr>
          <p:spPr>
            <a:xfrm>
              <a:off x="4803933" y="2856134"/>
              <a:ext cx="9525" cy="85672"/>
            </a:xfrm>
            <a:custGeom>
              <a:avLst/>
              <a:gdLst>
                <a:gd name="connsiteX0" fmla="*/ 9525 w 9525"/>
                <a:gd name="connsiteY0" fmla="*/ 85673 h 85672"/>
                <a:gd name="connsiteX1" fmla="*/ 0 w 9525"/>
                <a:gd name="connsiteY1" fmla="*/ 0 h 85672"/>
              </a:gdLst>
              <a:ahLst/>
              <a:cxnLst>
                <a:cxn ang="0">
                  <a:pos x="connsiteX0" y="connsiteY0"/>
                </a:cxn>
                <a:cxn ang="0">
                  <a:pos x="connsiteX1" y="connsiteY1"/>
                </a:cxn>
              </a:cxnLst>
              <a:rect l="l" t="t" r="r" b="b"/>
              <a:pathLst>
                <a:path w="9525" h="85672">
                  <a:moveTo>
                    <a:pt x="9525"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71" name="Freeform 2870">
              <a:extLst>
                <a:ext uri="{FF2B5EF4-FFF2-40B4-BE49-F238E27FC236}">
                  <a16:creationId xmlns:a16="http://schemas.microsoft.com/office/drawing/2014/main" id="{EF21F0B8-D171-D26F-79D0-90BD18420985}"/>
                </a:ext>
              </a:extLst>
            </p:cNvPr>
            <p:cNvSpPr/>
            <p:nvPr/>
          </p:nvSpPr>
          <p:spPr>
            <a:xfrm>
              <a:off x="4803933" y="2856134"/>
              <a:ext cx="66675" cy="9519"/>
            </a:xfrm>
            <a:custGeom>
              <a:avLst/>
              <a:gdLst>
                <a:gd name="connsiteX0" fmla="*/ 0 w 66675"/>
                <a:gd name="connsiteY0" fmla="*/ 0 h 9519"/>
                <a:gd name="connsiteX1" fmla="*/ 66675 w 66675"/>
                <a:gd name="connsiteY1" fmla="*/ 0 h 9519"/>
              </a:gdLst>
              <a:ahLst/>
              <a:cxnLst>
                <a:cxn ang="0">
                  <a:pos x="connsiteX0" y="connsiteY0"/>
                </a:cxn>
                <a:cxn ang="0">
                  <a:pos x="connsiteX1" y="connsiteY1"/>
                </a:cxn>
              </a:cxnLst>
              <a:rect l="l" t="t" r="r" b="b"/>
              <a:pathLst>
                <a:path w="66675" h="9519">
                  <a:moveTo>
                    <a:pt x="0" y="0"/>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72" name="Freeform 2871">
              <a:extLst>
                <a:ext uri="{FF2B5EF4-FFF2-40B4-BE49-F238E27FC236}">
                  <a16:creationId xmlns:a16="http://schemas.microsoft.com/office/drawing/2014/main" id="{9FE5F1EC-FDCF-A8E4-B6B2-04BE9716AE53}"/>
                </a:ext>
              </a:extLst>
            </p:cNvPr>
            <p:cNvSpPr/>
            <p:nvPr/>
          </p:nvSpPr>
          <p:spPr>
            <a:xfrm>
              <a:off x="4842033" y="2789500"/>
              <a:ext cx="28575" cy="66634"/>
            </a:xfrm>
            <a:custGeom>
              <a:avLst/>
              <a:gdLst>
                <a:gd name="connsiteX0" fmla="*/ 28575 w 28575"/>
                <a:gd name="connsiteY0" fmla="*/ 66634 h 66634"/>
                <a:gd name="connsiteX1" fmla="*/ 0 w 28575"/>
                <a:gd name="connsiteY1" fmla="*/ 0 h 66634"/>
              </a:gdLst>
              <a:ahLst/>
              <a:cxnLst>
                <a:cxn ang="0">
                  <a:pos x="connsiteX0" y="connsiteY0"/>
                </a:cxn>
                <a:cxn ang="0">
                  <a:pos x="connsiteX1" y="connsiteY1"/>
                </a:cxn>
              </a:cxnLst>
              <a:rect l="l" t="t" r="r" b="b"/>
              <a:pathLst>
                <a:path w="28575" h="66634">
                  <a:moveTo>
                    <a:pt x="28575"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73" name="Freeform 2872">
              <a:extLst>
                <a:ext uri="{FF2B5EF4-FFF2-40B4-BE49-F238E27FC236}">
                  <a16:creationId xmlns:a16="http://schemas.microsoft.com/office/drawing/2014/main" id="{B37F6656-80B5-4C18-401A-94564E6E21E1}"/>
                </a:ext>
              </a:extLst>
            </p:cNvPr>
            <p:cNvSpPr/>
            <p:nvPr/>
          </p:nvSpPr>
          <p:spPr>
            <a:xfrm>
              <a:off x="4842033" y="2741904"/>
              <a:ext cx="9525" cy="47595"/>
            </a:xfrm>
            <a:custGeom>
              <a:avLst/>
              <a:gdLst>
                <a:gd name="connsiteX0" fmla="*/ 0 w 9525"/>
                <a:gd name="connsiteY0" fmla="*/ 47596 h 47595"/>
                <a:gd name="connsiteX1" fmla="*/ 9525 w 9525"/>
                <a:gd name="connsiteY1" fmla="*/ 0 h 47595"/>
              </a:gdLst>
              <a:ahLst/>
              <a:cxnLst>
                <a:cxn ang="0">
                  <a:pos x="connsiteX0" y="connsiteY0"/>
                </a:cxn>
                <a:cxn ang="0">
                  <a:pos x="connsiteX1" y="connsiteY1"/>
                </a:cxn>
              </a:cxnLst>
              <a:rect l="l" t="t" r="r" b="b"/>
              <a:pathLst>
                <a:path w="9525" h="47595">
                  <a:moveTo>
                    <a:pt x="0" y="47596"/>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74" name="Freeform 2873">
              <a:extLst>
                <a:ext uri="{FF2B5EF4-FFF2-40B4-BE49-F238E27FC236}">
                  <a16:creationId xmlns:a16="http://schemas.microsoft.com/office/drawing/2014/main" id="{54DFD185-9598-8846-C44E-64B7DB25ECD9}"/>
                </a:ext>
              </a:extLst>
            </p:cNvPr>
            <p:cNvSpPr/>
            <p:nvPr/>
          </p:nvSpPr>
          <p:spPr>
            <a:xfrm>
              <a:off x="4851558" y="2741904"/>
              <a:ext cx="38100" cy="19038"/>
            </a:xfrm>
            <a:custGeom>
              <a:avLst/>
              <a:gdLst>
                <a:gd name="connsiteX0" fmla="*/ 0 w 38100"/>
                <a:gd name="connsiteY0" fmla="*/ 0 h 19038"/>
                <a:gd name="connsiteX1" fmla="*/ 38100 w 38100"/>
                <a:gd name="connsiteY1" fmla="*/ 19038 h 19038"/>
              </a:gdLst>
              <a:ahLst/>
              <a:cxnLst>
                <a:cxn ang="0">
                  <a:pos x="connsiteX0" y="connsiteY0"/>
                </a:cxn>
                <a:cxn ang="0">
                  <a:pos x="connsiteX1" y="connsiteY1"/>
                </a:cxn>
              </a:cxnLst>
              <a:rect l="l" t="t" r="r" b="b"/>
              <a:pathLst>
                <a:path w="38100" h="19038">
                  <a:moveTo>
                    <a:pt x="0" y="0"/>
                  </a:moveTo>
                  <a:lnTo>
                    <a:pt x="3810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75" name="Freeform 2874">
              <a:extLst>
                <a:ext uri="{FF2B5EF4-FFF2-40B4-BE49-F238E27FC236}">
                  <a16:creationId xmlns:a16="http://schemas.microsoft.com/office/drawing/2014/main" id="{442C5BCA-375A-576F-19D8-10F2E779EF4B}"/>
                </a:ext>
              </a:extLst>
            </p:cNvPr>
            <p:cNvSpPr/>
            <p:nvPr/>
          </p:nvSpPr>
          <p:spPr>
            <a:xfrm>
              <a:off x="4889658" y="2732385"/>
              <a:ext cx="38100" cy="28557"/>
            </a:xfrm>
            <a:custGeom>
              <a:avLst/>
              <a:gdLst>
                <a:gd name="connsiteX0" fmla="*/ 0 w 38100"/>
                <a:gd name="connsiteY0" fmla="*/ 28558 h 28557"/>
                <a:gd name="connsiteX1" fmla="*/ 38100 w 38100"/>
                <a:gd name="connsiteY1" fmla="*/ 0 h 28557"/>
              </a:gdLst>
              <a:ahLst/>
              <a:cxnLst>
                <a:cxn ang="0">
                  <a:pos x="connsiteX0" y="connsiteY0"/>
                </a:cxn>
                <a:cxn ang="0">
                  <a:pos x="connsiteX1" y="connsiteY1"/>
                </a:cxn>
              </a:cxnLst>
              <a:rect l="l" t="t" r="r" b="b"/>
              <a:pathLst>
                <a:path w="38100" h="28557">
                  <a:moveTo>
                    <a:pt x="0" y="2855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76" name="Freeform 2875">
              <a:extLst>
                <a:ext uri="{FF2B5EF4-FFF2-40B4-BE49-F238E27FC236}">
                  <a16:creationId xmlns:a16="http://schemas.microsoft.com/office/drawing/2014/main" id="{E077F396-CE38-A30E-1535-12DA7FD24DA2}"/>
                </a:ext>
              </a:extLst>
            </p:cNvPr>
            <p:cNvSpPr/>
            <p:nvPr/>
          </p:nvSpPr>
          <p:spPr>
            <a:xfrm>
              <a:off x="4927758" y="2732385"/>
              <a:ext cx="95250" cy="9519"/>
            </a:xfrm>
            <a:custGeom>
              <a:avLst/>
              <a:gdLst>
                <a:gd name="connsiteX0" fmla="*/ 0 w 95250"/>
                <a:gd name="connsiteY0" fmla="*/ 0 h 9519"/>
                <a:gd name="connsiteX1" fmla="*/ 95250 w 95250"/>
                <a:gd name="connsiteY1" fmla="*/ 0 h 9519"/>
              </a:gdLst>
              <a:ahLst/>
              <a:cxnLst>
                <a:cxn ang="0">
                  <a:pos x="connsiteX0" y="connsiteY0"/>
                </a:cxn>
                <a:cxn ang="0">
                  <a:pos x="connsiteX1" y="connsiteY1"/>
                </a:cxn>
              </a:cxnLst>
              <a:rect l="l" t="t" r="r" b="b"/>
              <a:pathLst>
                <a:path w="95250" h="9519">
                  <a:moveTo>
                    <a:pt x="0" y="0"/>
                  </a:moveTo>
                  <a:lnTo>
                    <a:pt x="952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77" name="Freeform 2876">
              <a:extLst>
                <a:ext uri="{FF2B5EF4-FFF2-40B4-BE49-F238E27FC236}">
                  <a16:creationId xmlns:a16="http://schemas.microsoft.com/office/drawing/2014/main" id="{6457563F-F30E-9BDF-24C5-668EF95A41F6}"/>
                </a:ext>
              </a:extLst>
            </p:cNvPr>
            <p:cNvSpPr/>
            <p:nvPr/>
          </p:nvSpPr>
          <p:spPr>
            <a:xfrm>
              <a:off x="5023008" y="2732385"/>
              <a:ext cx="9525" cy="123749"/>
            </a:xfrm>
            <a:custGeom>
              <a:avLst/>
              <a:gdLst>
                <a:gd name="connsiteX0" fmla="*/ 0 w 9525"/>
                <a:gd name="connsiteY0" fmla="*/ 0 h 123749"/>
                <a:gd name="connsiteX1" fmla="*/ 9525 w 9525"/>
                <a:gd name="connsiteY1" fmla="*/ 123750 h 123749"/>
              </a:gdLst>
              <a:ahLst/>
              <a:cxnLst>
                <a:cxn ang="0">
                  <a:pos x="connsiteX0" y="connsiteY0"/>
                </a:cxn>
                <a:cxn ang="0">
                  <a:pos x="connsiteX1" y="connsiteY1"/>
                </a:cxn>
              </a:cxnLst>
              <a:rect l="l" t="t" r="r" b="b"/>
              <a:pathLst>
                <a:path w="9525" h="123749">
                  <a:moveTo>
                    <a:pt x="0" y="0"/>
                  </a:moveTo>
                  <a:lnTo>
                    <a:pt x="9525" y="12375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78" name="Freeform 2877">
              <a:extLst>
                <a:ext uri="{FF2B5EF4-FFF2-40B4-BE49-F238E27FC236}">
                  <a16:creationId xmlns:a16="http://schemas.microsoft.com/office/drawing/2014/main" id="{25DC816A-B6AD-A693-AEA1-93AB9B7FFF1A}"/>
                </a:ext>
              </a:extLst>
            </p:cNvPr>
            <p:cNvSpPr/>
            <p:nvPr/>
          </p:nvSpPr>
          <p:spPr>
            <a:xfrm>
              <a:off x="5032533" y="2856134"/>
              <a:ext cx="38100" cy="9519"/>
            </a:xfrm>
            <a:custGeom>
              <a:avLst/>
              <a:gdLst>
                <a:gd name="connsiteX0" fmla="*/ 0 w 38100"/>
                <a:gd name="connsiteY0" fmla="*/ 0 h 9519"/>
                <a:gd name="connsiteX1" fmla="*/ 38100 w 38100"/>
                <a:gd name="connsiteY1" fmla="*/ 0 h 9519"/>
              </a:gdLst>
              <a:ahLst/>
              <a:cxnLst>
                <a:cxn ang="0">
                  <a:pos x="connsiteX0" y="connsiteY0"/>
                </a:cxn>
                <a:cxn ang="0">
                  <a:pos x="connsiteX1" y="connsiteY1"/>
                </a:cxn>
              </a:cxnLst>
              <a:rect l="l" t="t" r="r" b="b"/>
              <a:pathLst>
                <a:path w="38100" h="9519">
                  <a:moveTo>
                    <a:pt x="0" y="0"/>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79" name="Freeform 2878">
              <a:extLst>
                <a:ext uri="{FF2B5EF4-FFF2-40B4-BE49-F238E27FC236}">
                  <a16:creationId xmlns:a16="http://schemas.microsoft.com/office/drawing/2014/main" id="{6BE15FAC-DFC2-A63B-0AEB-4FF8CE9B1E7F}"/>
                </a:ext>
              </a:extLst>
            </p:cNvPr>
            <p:cNvSpPr/>
            <p:nvPr/>
          </p:nvSpPr>
          <p:spPr>
            <a:xfrm>
              <a:off x="5070633" y="2856134"/>
              <a:ext cx="9525" cy="57115"/>
            </a:xfrm>
            <a:custGeom>
              <a:avLst/>
              <a:gdLst>
                <a:gd name="connsiteX0" fmla="*/ 0 w 9525"/>
                <a:gd name="connsiteY0" fmla="*/ 0 h 57115"/>
                <a:gd name="connsiteX1" fmla="*/ 0 w 9525"/>
                <a:gd name="connsiteY1" fmla="*/ 57115 h 57115"/>
              </a:gdLst>
              <a:ahLst/>
              <a:cxnLst>
                <a:cxn ang="0">
                  <a:pos x="connsiteX0" y="connsiteY0"/>
                </a:cxn>
                <a:cxn ang="0">
                  <a:pos x="connsiteX1" y="connsiteY1"/>
                </a:cxn>
              </a:cxnLst>
              <a:rect l="l" t="t" r="r" b="b"/>
              <a:pathLst>
                <a:path w="9525" h="57115">
                  <a:moveTo>
                    <a:pt x="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80" name="Freeform 2879">
              <a:extLst>
                <a:ext uri="{FF2B5EF4-FFF2-40B4-BE49-F238E27FC236}">
                  <a16:creationId xmlns:a16="http://schemas.microsoft.com/office/drawing/2014/main" id="{41DBAF5C-E813-8275-69DA-CBDE4E588D50}"/>
                </a:ext>
              </a:extLst>
            </p:cNvPr>
            <p:cNvSpPr/>
            <p:nvPr/>
          </p:nvSpPr>
          <p:spPr>
            <a:xfrm>
              <a:off x="5032533" y="2913249"/>
              <a:ext cx="38100" cy="28557"/>
            </a:xfrm>
            <a:custGeom>
              <a:avLst/>
              <a:gdLst>
                <a:gd name="connsiteX0" fmla="*/ 38100 w 38100"/>
                <a:gd name="connsiteY0" fmla="*/ 0 h 28557"/>
                <a:gd name="connsiteX1" fmla="*/ 0 w 38100"/>
                <a:gd name="connsiteY1" fmla="*/ 28558 h 28557"/>
              </a:gdLst>
              <a:ahLst/>
              <a:cxnLst>
                <a:cxn ang="0">
                  <a:pos x="connsiteX0" y="connsiteY0"/>
                </a:cxn>
                <a:cxn ang="0">
                  <a:pos x="connsiteX1" y="connsiteY1"/>
                </a:cxn>
              </a:cxnLst>
              <a:rect l="l" t="t" r="r" b="b"/>
              <a:pathLst>
                <a:path w="38100" h="28557">
                  <a:moveTo>
                    <a:pt x="3810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81" name="Freeform 2880">
              <a:extLst>
                <a:ext uri="{FF2B5EF4-FFF2-40B4-BE49-F238E27FC236}">
                  <a16:creationId xmlns:a16="http://schemas.microsoft.com/office/drawing/2014/main" id="{D30587A0-BD24-94EC-D32A-372F8F154EC4}"/>
                </a:ext>
              </a:extLst>
            </p:cNvPr>
            <p:cNvSpPr/>
            <p:nvPr/>
          </p:nvSpPr>
          <p:spPr>
            <a:xfrm>
              <a:off x="5023008" y="2941807"/>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82" name="Freeform 2881">
              <a:extLst>
                <a:ext uri="{FF2B5EF4-FFF2-40B4-BE49-F238E27FC236}">
                  <a16:creationId xmlns:a16="http://schemas.microsoft.com/office/drawing/2014/main" id="{8B177C68-587F-FC30-74DF-D3862855A012}"/>
                </a:ext>
              </a:extLst>
            </p:cNvPr>
            <p:cNvSpPr/>
            <p:nvPr/>
          </p:nvSpPr>
          <p:spPr>
            <a:xfrm>
              <a:off x="4984908" y="2979884"/>
              <a:ext cx="38100" cy="19038"/>
            </a:xfrm>
            <a:custGeom>
              <a:avLst/>
              <a:gdLst>
                <a:gd name="connsiteX0" fmla="*/ 38100 w 38100"/>
                <a:gd name="connsiteY0" fmla="*/ 0 h 19038"/>
                <a:gd name="connsiteX1" fmla="*/ 0 w 38100"/>
                <a:gd name="connsiteY1" fmla="*/ 19038 h 19038"/>
              </a:gdLst>
              <a:ahLst/>
              <a:cxnLst>
                <a:cxn ang="0">
                  <a:pos x="connsiteX0" y="connsiteY0"/>
                </a:cxn>
                <a:cxn ang="0">
                  <a:pos x="connsiteX1" y="connsiteY1"/>
                </a:cxn>
              </a:cxnLst>
              <a:rect l="l" t="t" r="r" b="b"/>
              <a:pathLst>
                <a:path w="38100" h="19038">
                  <a:moveTo>
                    <a:pt x="381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83" name="Freeform 2882">
              <a:extLst>
                <a:ext uri="{FF2B5EF4-FFF2-40B4-BE49-F238E27FC236}">
                  <a16:creationId xmlns:a16="http://schemas.microsoft.com/office/drawing/2014/main" id="{8B8CAF07-3B39-F8DE-6020-9851FC0848F9}"/>
                </a:ext>
              </a:extLst>
            </p:cNvPr>
            <p:cNvSpPr/>
            <p:nvPr/>
          </p:nvSpPr>
          <p:spPr>
            <a:xfrm>
              <a:off x="4965858" y="2989403"/>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84" name="Freeform 2883">
              <a:extLst>
                <a:ext uri="{FF2B5EF4-FFF2-40B4-BE49-F238E27FC236}">
                  <a16:creationId xmlns:a16="http://schemas.microsoft.com/office/drawing/2014/main" id="{9832D22E-5199-87F1-5FDE-2649ECD249E9}"/>
                </a:ext>
              </a:extLst>
            </p:cNvPr>
            <p:cNvSpPr/>
            <p:nvPr/>
          </p:nvSpPr>
          <p:spPr>
            <a:xfrm>
              <a:off x="4956333" y="2989403"/>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85" name="Freeform 2884">
              <a:extLst>
                <a:ext uri="{FF2B5EF4-FFF2-40B4-BE49-F238E27FC236}">
                  <a16:creationId xmlns:a16="http://schemas.microsoft.com/office/drawing/2014/main" id="{2C8A2595-CAEC-8466-E4B0-A0F033581DFF}"/>
                </a:ext>
              </a:extLst>
            </p:cNvPr>
            <p:cNvSpPr/>
            <p:nvPr/>
          </p:nvSpPr>
          <p:spPr>
            <a:xfrm>
              <a:off x="4222908" y="2561039"/>
              <a:ext cx="514350" cy="409325"/>
            </a:xfrm>
            <a:custGeom>
              <a:avLst/>
              <a:gdLst>
                <a:gd name="connsiteX0" fmla="*/ 495300 w 514350"/>
                <a:gd name="connsiteY0" fmla="*/ 380768 h 409325"/>
                <a:gd name="connsiteX1" fmla="*/ 485775 w 514350"/>
                <a:gd name="connsiteY1" fmla="*/ 399806 h 409325"/>
                <a:gd name="connsiteX2" fmla="*/ 457200 w 514350"/>
                <a:gd name="connsiteY2" fmla="*/ 409325 h 409325"/>
                <a:gd name="connsiteX3" fmla="*/ 419100 w 514350"/>
                <a:gd name="connsiteY3" fmla="*/ 361729 h 409325"/>
                <a:gd name="connsiteX4" fmla="*/ 352425 w 514350"/>
                <a:gd name="connsiteY4" fmla="*/ 352210 h 409325"/>
                <a:gd name="connsiteX5" fmla="*/ 276225 w 514350"/>
                <a:gd name="connsiteY5" fmla="*/ 295095 h 409325"/>
                <a:gd name="connsiteX6" fmla="*/ 228600 w 514350"/>
                <a:gd name="connsiteY6" fmla="*/ 304614 h 409325"/>
                <a:gd name="connsiteX7" fmla="*/ 219075 w 514350"/>
                <a:gd name="connsiteY7" fmla="*/ 295095 h 409325"/>
                <a:gd name="connsiteX8" fmla="*/ 209550 w 514350"/>
                <a:gd name="connsiteY8" fmla="*/ 304614 h 409325"/>
                <a:gd name="connsiteX9" fmla="*/ 209550 w 514350"/>
                <a:gd name="connsiteY9" fmla="*/ 276057 h 409325"/>
                <a:gd name="connsiteX10" fmla="*/ 180975 w 514350"/>
                <a:gd name="connsiteY10" fmla="*/ 228461 h 409325"/>
                <a:gd name="connsiteX11" fmla="*/ 85725 w 514350"/>
                <a:gd name="connsiteY11" fmla="*/ 152307 h 409325"/>
                <a:gd name="connsiteX12" fmla="*/ 0 w 514350"/>
                <a:gd name="connsiteY12" fmla="*/ 47596 h 409325"/>
                <a:gd name="connsiteX13" fmla="*/ 76200 w 514350"/>
                <a:gd name="connsiteY13" fmla="*/ 38077 h 409325"/>
                <a:gd name="connsiteX14" fmla="*/ 76200 w 514350"/>
                <a:gd name="connsiteY14" fmla="*/ 28558 h 409325"/>
                <a:gd name="connsiteX15" fmla="*/ 171450 w 514350"/>
                <a:gd name="connsiteY15" fmla="*/ 19038 h 409325"/>
                <a:gd name="connsiteX16" fmla="*/ 171450 w 514350"/>
                <a:gd name="connsiteY16" fmla="*/ 9519 h 409325"/>
                <a:gd name="connsiteX17" fmla="*/ 200025 w 514350"/>
                <a:gd name="connsiteY17" fmla="*/ 0 h 409325"/>
                <a:gd name="connsiteX18" fmla="*/ 314325 w 514350"/>
                <a:gd name="connsiteY18" fmla="*/ 0 h 409325"/>
                <a:gd name="connsiteX19" fmla="*/ 400050 w 514350"/>
                <a:gd name="connsiteY19" fmla="*/ 104711 h 409325"/>
                <a:gd name="connsiteX20" fmla="*/ 390525 w 514350"/>
                <a:gd name="connsiteY20" fmla="*/ 142788 h 409325"/>
                <a:gd name="connsiteX21" fmla="*/ 466725 w 514350"/>
                <a:gd name="connsiteY21" fmla="*/ 218942 h 409325"/>
                <a:gd name="connsiteX22" fmla="*/ 457200 w 514350"/>
                <a:gd name="connsiteY22" fmla="*/ 237980 h 409325"/>
                <a:gd name="connsiteX23" fmla="*/ 514350 w 514350"/>
                <a:gd name="connsiteY23" fmla="*/ 333172 h 409325"/>
                <a:gd name="connsiteX24" fmla="*/ 514350 w 514350"/>
                <a:gd name="connsiteY24" fmla="*/ 380768 h 409325"/>
                <a:gd name="connsiteX25" fmla="*/ 495300 w 514350"/>
                <a:gd name="connsiteY25" fmla="*/ 380768 h 409325"/>
                <a:gd name="connsiteX26" fmla="*/ 495300 w 514350"/>
                <a:gd name="connsiteY26" fmla="*/ 380768 h 409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14350" h="409325">
                  <a:moveTo>
                    <a:pt x="495300" y="380768"/>
                  </a:moveTo>
                  <a:lnTo>
                    <a:pt x="485775" y="399806"/>
                  </a:lnTo>
                  <a:lnTo>
                    <a:pt x="457200" y="409325"/>
                  </a:lnTo>
                  <a:lnTo>
                    <a:pt x="419100" y="361729"/>
                  </a:lnTo>
                  <a:lnTo>
                    <a:pt x="352425" y="352210"/>
                  </a:lnTo>
                  <a:lnTo>
                    <a:pt x="276225" y="295095"/>
                  </a:lnTo>
                  <a:lnTo>
                    <a:pt x="228600" y="304614"/>
                  </a:lnTo>
                  <a:lnTo>
                    <a:pt x="219075" y="295095"/>
                  </a:lnTo>
                  <a:lnTo>
                    <a:pt x="209550" y="304614"/>
                  </a:lnTo>
                  <a:lnTo>
                    <a:pt x="209550" y="276057"/>
                  </a:lnTo>
                  <a:lnTo>
                    <a:pt x="180975" y="228461"/>
                  </a:lnTo>
                  <a:lnTo>
                    <a:pt x="85725" y="152307"/>
                  </a:lnTo>
                  <a:lnTo>
                    <a:pt x="0" y="47596"/>
                  </a:lnTo>
                  <a:lnTo>
                    <a:pt x="76200" y="38077"/>
                  </a:lnTo>
                  <a:lnTo>
                    <a:pt x="76200" y="28558"/>
                  </a:lnTo>
                  <a:lnTo>
                    <a:pt x="171450" y="19038"/>
                  </a:lnTo>
                  <a:lnTo>
                    <a:pt x="171450" y="9519"/>
                  </a:lnTo>
                  <a:lnTo>
                    <a:pt x="200025" y="0"/>
                  </a:lnTo>
                  <a:lnTo>
                    <a:pt x="314325" y="0"/>
                  </a:lnTo>
                  <a:lnTo>
                    <a:pt x="400050" y="104711"/>
                  </a:lnTo>
                  <a:lnTo>
                    <a:pt x="390525" y="142788"/>
                  </a:lnTo>
                  <a:lnTo>
                    <a:pt x="466725" y="218942"/>
                  </a:lnTo>
                  <a:lnTo>
                    <a:pt x="457200" y="237980"/>
                  </a:lnTo>
                  <a:lnTo>
                    <a:pt x="514350" y="333172"/>
                  </a:lnTo>
                  <a:lnTo>
                    <a:pt x="514350" y="380768"/>
                  </a:lnTo>
                  <a:lnTo>
                    <a:pt x="495300" y="380768"/>
                  </a:lnTo>
                  <a:lnTo>
                    <a:pt x="495300" y="380768"/>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86" name="Freeform 2885">
              <a:extLst>
                <a:ext uri="{FF2B5EF4-FFF2-40B4-BE49-F238E27FC236}">
                  <a16:creationId xmlns:a16="http://schemas.microsoft.com/office/drawing/2014/main" id="{1A14AEC7-6814-0B73-24DA-78C0EA0FE8BC}"/>
                </a:ext>
              </a:extLst>
            </p:cNvPr>
            <p:cNvSpPr/>
            <p:nvPr/>
          </p:nvSpPr>
          <p:spPr>
            <a:xfrm>
              <a:off x="4708683" y="2941807"/>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87" name="Freeform 2886">
              <a:extLst>
                <a:ext uri="{FF2B5EF4-FFF2-40B4-BE49-F238E27FC236}">
                  <a16:creationId xmlns:a16="http://schemas.microsoft.com/office/drawing/2014/main" id="{DD23F1F9-C83F-FF43-181B-8589513E0699}"/>
                </a:ext>
              </a:extLst>
            </p:cNvPr>
            <p:cNvSpPr/>
            <p:nvPr/>
          </p:nvSpPr>
          <p:spPr>
            <a:xfrm>
              <a:off x="4680108" y="2960845"/>
              <a:ext cx="28575" cy="9519"/>
            </a:xfrm>
            <a:custGeom>
              <a:avLst/>
              <a:gdLst>
                <a:gd name="connsiteX0" fmla="*/ 28575 w 28575"/>
                <a:gd name="connsiteY0" fmla="*/ 0 h 9519"/>
                <a:gd name="connsiteX1" fmla="*/ 0 w 28575"/>
                <a:gd name="connsiteY1" fmla="*/ 9519 h 9519"/>
              </a:gdLst>
              <a:ahLst/>
              <a:cxnLst>
                <a:cxn ang="0">
                  <a:pos x="connsiteX0" y="connsiteY0"/>
                </a:cxn>
                <a:cxn ang="0">
                  <a:pos x="connsiteX1" y="connsiteY1"/>
                </a:cxn>
              </a:cxnLst>
              <a:rect l="l" t="t" r="r" b="b"/>
              <a:pathLst>
                <a:path w="28575" h="9519">
                  <a:moveTo>
                    <a:pt x="2857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88" name="Freeform 2887">
              <a:extLst>
                <a:ext uri="{FF2B5EF4-FFF2-40B4-BE49-F238E27FC236}">
                  <a16:creationId xmlns:a16="http://schemas.microsoft.com/office/drawing/2014/main" id="{F951D846-B691-7A7D-CE90-963A64E58513}"/>
                </a:ext>
              </a:extLst>
            </p:cNvPr>
            <p:cNvSpPr/>
            <p:nvPr/>
          </p:nvSpPr>
          <p:spPr>
            <a:xfrm>
              <a:off x="4642008" y="2922769"/>
              <a:ext cx="38100" cy="47595"/>
            </a:xfrm>
            <a:custGeom>
              <a:avLst/>
              <a:gdLst>
                <a:gd name="connsiteX0" fmla="*/ 38100 w 38100"/>
                <a:gd name="connsiteY0" fmla="*/ 47596 h 47595"/>
                <a:gd name="connsiteX1" fmla="*/ 0 w 38100"/>
                <a:gd name="connsiteY1" fmla="*/ 0 h 47595"/>
              </a:gdLst>
              <a:ahLst/>
              <a:cxnLst>
                <a:cxn ang="0">
                  <a:pos x="connsiteX0" y="connsiteY0"/>
                </a:cxn>
                <a:cxn ang="0">
                  <a:pos x="connsiteX1" y="connsiteY1"/>
                </a:cxn>
              </a:cxnLst>
              <a:rect l="l" t="t" r="r" b="b"/>
              <a:pathLst>
                <a:path w="38100" h="47595">
                  <a:moveTo>
                    <a:pt x="3810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89" name="Freeform 2888">
              <a:extLst>
                <a:ext uri="{FF2B5EF4-FFF2-40B4-BE49-F238E27FC236}">
                  <a16:creationId xmlns:a16="http://schemas.microsoft.com/office/drawing/2014/main" id="{98233F29-2FD5-539A-0B87-A245D68946A6}"/>
                </a:ext>
              </a:extLst>
            </p:cNvPr>
            <p:cNvSpPr/>
            <p:nvPr/>
          </p:nvSpPr>
          <p:spPr>
            <a:xfrm>
              <a:off x="4575333" y="2913249"/>
              <a:ext cx="66675" cy="9519"/>
            </a:xfrm>
            <a:custGeom>
              <a:avLst/>
              <a:gdLst>
                <a:gd name="connsiteX0" fmla="*/ 66675 w 66675"/>
                <a:gd name="connsiteY0" fmla="*/ 9519 h 9519"/>
                <a:gd name="connsiteX1" fmla="*/ 0 w 66675"/>
                <a:gd name="connsiteY1" fmla="*/ 0 h 9519"/>
              </a:gdLst>
              <a:ahLst/>
              <a:cxnLst>
                <a:cxn ang="0">
                  <a:pos x="connsiteX0" y="connsiteY0"/>
                </a:cxn>
                <a:cxn ang="0">
                  <a:pos x="connsiteX1" y="connsiteY1"/>
                </a:cxn>
              </a:cxnLst>
              <a:rect l="l" t="t" r="r" b="b"/>
              <a:pathLst>
                <a:path w="66675" h="9519">
                  <a:moveTo>
                    <a:pt x="666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90" name="Freeform 2889">
              <a:extLst>
                <a:ext uri="{FF2B5EF4-FFF2-40B4-BE49-F238E27FC236}">
                  <a16:creationId xmlns:a16="http://schemas.microsoft.com/office/drawing/2014/main" id="{49E27107-8AE2-FF42-8CEC-32C68669A70C}"/>
                </a:ext>
              </a:extLst>
            </p:cNvPr>
            <p:cNvSpPr/>
            <p:nvPr/>
          </p:nvSpPr>
          <p:spPr>
            <a:xfrm>
              <a:off x="4499133" y="2856134"/>
              <a:ext cx="76200" cy="57115"/>
            </a:xfrm>
            <a:custGeom>
              <a:avLst/>
              <a:gdLst>
                <a:gd name="connsiteX0" fmla="*/ 76200 w 76200"/>
                <a:gd name="connsiteY0" fmla="*/ 57115 h 57115"/>
                <a:gd name="connsiteX1" fmla="*/ 0 w 76200"/>
                <a:gd name="connsiteY1" fmla="*/ 0 h 57115"/>
              </a:gdLst>
              <a:ahLst/>
              <a:cxnLst>
                <a:cxn ang="0">
                  <a:pos x="connsiteX0" y="connsiteY0"/>
                </a:cxn>
                <a:cxn ang="0">
                  <a:pos x="connsiteX1" y="connsiteY1"/>
                </a:cxn>
              </a:cxnLst>
              <a:rect l="l" t="t" r="r" b="b"/>
              <a:pathLst>
                <a:path w="76200" h="57115">
                  <a:moveTo>
                    <a:pt x="76200"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91" name="Freeform 2890">
              <a:extLst>
                <a:ext uri="{FF2B5EF4-FFF2-40B4-BE49-F238E27FC236}">
                  <a16:creationId xmlns:a16="http://schemas.microsoft.com/office/drawing/2014/main" id="{B82ED7C0-49F4-C7CA-50CE-869299C4095A}"/>
                </a:ext>
              </a:extLst>
            </p:cNvPr>
            <p:cNvSpPr/>
            <p:nvPr/>
          </p:nvSpPr>
          <p:spPr>
            <a:xfrm>
              <a:off x="4451508" y="2856134"/>
              <a:ext cx="47625" cy="9519"/>
            </a:xfrm>
            <a:custGeom>
              <a:avLst/>
              <a:gdLst>
                <a:gd name="connsiteX0" fmla="*/ 47625 w 47625"/>
                <a:gd name="connsiteY0" fmla="*/ 0 h 9519"/>
                <a:gd name="connsiteX1" fmla="*/ 0 w 47625"/>
                <a:gd name="connsiteY1" fmla="*/ 9519 h 9519"/>
              </a:gdLst>
              <a:ahLst/>
              <a:cxnLst>
                <a:cxn ang="0">
                  <a:pos x="connsiteX0" y="connsiteY0"/>
                </a:cxn>
                <a:cxn ang="0">
                  <a:pos x="connsiteX1" y="connsiteY1"/>
                </a:cxn>
              </a:cxnLst>
              <a:rect l="l" t="t" r="r" b="b"/>
              <a:pathLst>
                <a:path w="47625" h="9519">
                  <a:moveTo>
                    <a:pt x="476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92" name="Freeform 2891">
              <a:extLst>
                <a:ext uri="{FF2B5EF4-FFF2-40B4-BE49-F238E27FC236}">
                  <a16:creationId xmlns:a16="http://schemas.microsoft.com/office/drawing/2014/main" id="{3AB5371B-FB38-46E8-1FFD-C744BF98DD84}"/>
                </a:ext>
              </a:extLst>
            </p:cNvPr>
            <p:cNvSpPr/>
            <p:nvPr/>
          </p:nvSpPr>
          <p:spPr>
            <a:xfrm>
              <a:off x="4441983" y="2856134"/>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93" name="Freeform 2892">
              <a:extLst>
                <a:ext uri="{FF2B5EF4-FFF2-40B4-BE49-F238E27FC236}">
                  <a16:creationId xmlns:a16="http://schemas.microsoft.com/office/drawing/2014/main" id="{D7D288A0-E041-C798-AE94-F9EC2078333D}"/>
                </a:ext>
              </a:extLst>
            </p:cNvPr>
            <p:cNvSpPr/>
            <p:nvPr/>
          </p:nvSpPr>
          <p:spPr>
            <a:xfrm>
              <a:off x="4432458" y="2856134"/>
              <a:ext cx="9524" cy="9519"/>
            </a:xfrm>
            <a:custGeom>
              <a:avLst/>
              <a:gdLst>
                <a:gd name="connsiteX0" fmla="*/ 9525 w 9524"/>
                <a:gd name="connsiteY0" fmla="*/ 0 h 9519"/>
                <a:gd name="connsiteX1" fmla="*/ 0 w 9524"/>
                <a:gd name="connsiteY1" fmla="*/ 9519 h 9519"/>
              </a:gdLst>
              <a:ahLst/>
              <a:cxnLst>
                <a:cxn ang="0">
                  <a:pos x="connsiteX0" y="connsiteY0"/>
                </a:cxn>
                <a:cxn ang="0">
                  <a:pos x="connsiteX1" y="connsiteY1"/>
                </a:cxn>
              </a:cxnLst>
              <a:rect l="l" t="t" r="r" b="b"/>
              <a:pathLst>
                <a:path w="9524"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94" name="Freeform 2893">
              <a:extLst>
                <a:ext uri="{FF2B5EF4-FFF2-40B4-BE49-F238E27FC236}">
                  <a16:creationId xmlns:a16="http://schemas.microsoft.com/office/drawing/2014/main" id="{540EDF2A-5E73-11E1-BD4E-8E9406B3DB66}"/>
                </a:ext>
              </a:extLst>
            </p:cNvPr>
            <p:cNvSpPr/>
            <p:nvPr/>
          </p:nvSpPr>
          <p:spPr>
            <a:xfrm>
              <a:off x="4432458" y="2837096"/>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95" name="Freeform 2894">
              <a:extLst>
                <a:ext uri="{FF2B5EF4-FFF2-40B4-BE49-F238E27FC236}">
                  <a16:creationId xmlns:a16="http://schemas.microsoft.com/office/drawing/2014/main" id="{620443E3-8B4B-AC48-9357-A21B5777F625}"/>
                </a:ext>
              </a:extLst>
            </p:cNvPr>
            <p:cNvSpPr/>
            <p:nvPr/>
          </p:nvSpPr>
          <p:spPr>
            <a:xfrm>
              <a:off x="4403883" y="2789500"/>
              <a:ext cx="28575" cy="47595"/>
            </a:xfrm>
            <a:custGeom>
              <a:avLst/>
              <a:gdLst>
                <a:gd name="connsiteX0" fmla="*/ 28575 w 28575"/>
                <a:gd name="connsiteY0" fmla="*/ 47596 h 47595"/>
                <a:gd name="connsiteX1" fmla="*/ 0 w 28575"/>
                <a:gd name="connsiteY1" fmla="*/ 0 h 47595"/>
              </a:gdLst>
              <a:ahLst/>
              <a:cxnLst>
                <a:cxn ang="0">
                  <a:pos x="connsiteX0" y="connsiteY0"/>
                </a:cxn>
                <a:cxn ang="0">
                  <a:pos x="connsiteX1" y="connsiteY1"/>
                </a:cxn>
              </a:cxnLst>
              <a:rect l="l" t="t" r="r" b="b"/>
              <a:pathLst>
                <a:path w="28575" h="47595">
                  <a:moveTo>
                    <a:pt x="28575"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96" name="Freeform 2895">
              <a:extLst>
                <a:ext uri="{FF2B5EF4-FFF2-40B4-BE49-F238E27FC236}">
                  <a16:creationId xmlns:a16="http://schemas.microsoft.com/office/drawing/2014/main" id="{843EC9C1-ABB5-887B-99ED-F05386134543}"/>
                </a:ext>
              </a:extLst>
            </p:cNvPr>
            <p:cNvSpPr/>
            <p:nvPr/>
          </p:nvSpPr>
          <p:spPr>
            <a:xfrm>
              <a:off x="4308633" y="2713346"/>
              <a:ext cx="95250" cy="76153"/>
            </a:xfrm>
            <a:custGeom>
              <a:avLst/>
              <a:gdLst>
                <a:gd name="connsiteX0" fmla="*/ 95250 w 95250"/>
                <a:gd name="connsiteY0" fmla="*/ 76154 h 76153"/>
                <a:gd name="connsiteX1" fmla="*/ 0 w 95250"/>
                <a:gd name="connsiteY1" fmla="*/ 0 h 76153"/>
              </a:gdLst>
              <a:ahLst/>
              <a:cxnLst>
                <a:cxn ang="0">
                  <a:pos x="connsiteX0" y="connsiteY0"/>
                </a:cxn>
                <a:cxn ang="0">
                  <a:pos x="connsiteX1" y="connsiteY1"/>
                </a:cxn>
              </a:cxnLst>
              <a:rect l="l" t="t" r="r" b="b"/>
              <a:pathLst>
                <a:path w="95250" h="76153">
                  <a:moveTo>
                    <a:pt x="9525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97" name="Freeform 2896">
              <a:extLst>
                <a:ext uri="{FF2B5EF4-FFF2-40B4-BE49-F238E27FC236}">
                  <a16:creationId xmlns:a16="http://schemas.microsoft.com/office/drawing/2014/main" id="{187F05BC-F1B8-1DF5-9F33-99F232302A13}"/>
                </a:ext>
              </a:extLst>
            </p:cNvPr>
            <p:cNvSpPr/>
            <p:nvPr/>
          </p:nvSpPr>
          <p:spPr>
            <a:xfrm>
              <a:off x="4222908" y="2608635"/>
              <a:ext cx="85725" cy="104711"/>
            </a:xfrm>
            <a:custGeom>
              <a:avLst/>
              <a:gdLst>
                <a:gd name="connsiteX0" fmla="*/ 85725 w 85725"/>
                <a:gd name="connsiteY0" fmla="*/ 104711 h 104711"/>
                <a:gd name="connsiteX1" fmla="*/ 0 w 85725"/>
                <a:gd name="connsiteY1" fmla="*/ 0 h 104711"/>
              </a:gdLst>
              <a:ahLst/>
              <a:cxnLst>
                <a:cxn ang="0">
                  <a:pos x="connsiteX0" y="connsiteY0"/>
                </a:cxn>
                <a:cxn ang="0">
                  <a:pos x="connsiteX1" y="connsiteY1"/>
                </a:cxn>
              </a:cxnLst>
              <a:rect l="l" t="t" r="r" b="b"/>
              <a:pathLst>
                <a:path w="85725" h="104711">
                  <a:moveTo>
                    <a:pt x="85725"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98" name="Freeform 2897">
              <a:extLst>
                <a:ext uri="{FF2B5EF4-FFF2-40B4-BE49-F238E27FC236}">
                  <a16:creationId xmlns:a16="http://schemas.microsoft.com/office/drawing/2014/main" id="{DC0F43CF-BABA-0A34-30D1-AEBE6A553FFC}"/>
                </a:ext>
              </a:extLst>
            </p:cNvPr>
            <p:cNvSpPr/>
            <p:nvPr/>
          </p:nvSpPr>
          <p:spPr>
            <a:xfrm>
              <a:off x="4222908" y="2599116"/>
              <a:ext cx="76200" cy="9519"/>
            </a:xfrm>
            <a:custGeom>
              <a:avLst/>
              <a:gdLst>
                <a:gd name="connsiteX0" fmla="*/ 0 w 76200"/>
                <a:gd name="connsiteY0" fmla="*/ 9519 h 9519"/>
                <a:gd name="connsiteX1" fmla="*/ 76200 w 76200"/>
                <a:gd name="connsiteY1" fmla="*/ 0 h 9519"/>
              </a:gdLst>
              <a:ahLst/>
              <a:cxnLst>
                <a:cxn ang="0">
                  <a:pos x="connsiteX0" y="connsiteY0"/>
                </a:cxn>
                <a:cxn ang="0">
                  <a:pos x="connsiteX1" y="connsiteY1"/>
                </a:cxn>
              </a:cxnLst>
              <a:rect l="l" t="t" r="r" b="b"/>
              <a:pathLst>
                <a:path w="76200" h="9519">
                  <a:moveTo>
                    <a:pt x="0" y="9519"/>
                  </a:moveTo>
                  <a:lnTo>
                    <a:pt x="762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99" name="Freeform 2898">
              <a:extLst>
                <a:ext uri="{FF2B5EF4-FFF2-40B4-BE49-F238E27FC236}">
                  <a16:creationId xmlns:a16="http://schemas.microsoft.com/office/drawing/2014/main" id="{9C019D27-1CB8-AE52-A609-8185E75C8FE6}"/>
                </a:ext>
              </a:extLst>
            </p:cNvPr>
            <p:cNvSpPr/>
            <p:nvPr/>
          </p:nvSpPr>
          <p:spPr>
            <a:xfrm>
              <a:off x="4299108" y="2589597"/>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00" name="Freeform 2899">
              <a:extLst>
                <a:ext uri="{FF2B5EF4-FFF2-40B4-BE49-F238E27FC236}">
                  <a16:creationId xmlns:a16="http://schemas.microsoft.com/office/drawing/2014/main" id="{9CA5A5BA-0E1C-8967-CEC2-46FAA31AF203}"/>
                </a:ext>
              </a:extLst>
            </p:cNvPr>
            <p:cNvSpPr/>
            <p:nvPr/>
          </p:nvSpPr>
          <p:spPr>
            <a:xfrm>
              <a:off x="4299108" y="2580078"/>
              <a:ext cx="95250" cy="9519"/>
            </a:xfrm>
            <a:custGeom>
              <a:avLst/>
              <a:gdLst>
                <a:gd name="connsiteX0" fmla="*/ 0 w 95250"/>
                <a:gd name="connsiteY0" fmla="*/ 9519 h 9519"/>
                <a:gd name="connsiteX1" fmla="*/ 95250 w 95250"/>
                <a:gd name="connsiteY1" fmla="*/ 0 h 9519"/>
              </a:gdLst>
              <a:ahLst/>
              <a:cxnLst>
                <a:cxn ang="0">
                  <a:pos x="connsiteX0" y="connsiteY0"/>
                </a:cxn>
                <a:cxn ang="0">
                  <a:pos x="connsiteX1" y="connsiteY1"/>
                </a:cxn>
              </a:cxnLst>
              <a:rect l="l" t="t" r="r" b="b"/>
              <a:pathLst>
                <a:path w="95250" h="9519">
                  <a:moveTo>
                    <a:pt x="0" y="9519"/>
                  </a:moveTo>
                  <a:lnTo>
                    <a:pt x="952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01" name="Freeform 2900">
              <a:extLst>
                <a:ext uri="{FF2B5EF4-FFF2-40B4-BE49-F238E27FC236}">
                  <a16:creationId xmlns:a16="http://schemas.microsoft.com/office/drawing/2014/main" id="{3CB933EB-2D1A-6DBE-53FB-08523C2066AD}"/>
                </a:ext>
              </a:extLst>
            </p:cNvPr>
            <p:cNvSpPr/>
            <p:nvPr/>
          </p:nvSpPr>
          <p:spPr>
            <a:xfrm>
              <a:off x="4394358" y="2570558"/>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02" name="Freeform 2901">
              <a:extLst>
                <a:ext uri="{FF2B5EF4-FFF2-40B4-BE49-F238E27FC236}">
                  <a16:creationId xmlns:a16="http://schemas.microsoft.com/office/drawing/2014/main" id="{50457B2A-7180-EA5C-65BB-C91E910DED0D}"/>
                </a:ext>
              </a:extLst>
            </p:cNvPr>
            <p:cNvSpPr/>
            <p:nvPr/>
          </p:nvSpPr>
          <p:spPr>
            <a:xfrm>
              <a:off x="4394358" y="2561039"/>
              <a:ext cx="28575" cy="9519"/>
            </a:xfrm>
            <a:custGeom>
              <a:avLst/>
              <a:gdLst>
                <a:gd name="connsiteX0" fmla="*/ 0 w 28575"/>
                <a:gd name="connsiteY0" fmla="*/ 9519 h 9519"/>
                <a:gd name="connsiteX1" fmla="*/ 28575 w 28575"/>
                <a:gd name="connsiteY1" fmla="*/ 0 h 9519"/>
              </a:gdLst>
              <a:ahLst/>
              <a:cxnLst>
                <a:cxn ang="0">
                  <a:pos x="connsiteX0" y="connsiteY0"/>
                </a:cxn>
                <a:cxn ang="0">
                  <a:pos x="connsiteX1" y="connsiteY1"/>
                </a:cxn>
              </a:cxnLst>
              <a:rect l="l" t="t" r="r" b="b"/>
              <a:pathLst>
                <a:path w="28575" h="9519">
                  <a:moveTo>
                    <a:pt x="0" y="9519"/>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03" name="Freeform 2902">
              <a:extLst>
                <a:ext uri="{FF2B5EF4-FFF2-40B4-BE49-F238E27FC236}">
                  <a16:creationId xmlns:a16="http://schemas.microsoft.com/office/drawing/2014/main" id="{FD72CFDB-2B60-A61E-9996-1B0465269DF9}"/>
                </a:ext>
              </a:extLst>
            </p:cNvPr>
            <p:cNvSpPr/>
            <p:nvPr/>
          </p:nvSpPr>
          <p:spPr>
            <a:xfrm>
              <a:off x="4422933" y="2561039"/>
              <a:ext cx="114299" cy="9519"/>
            </a:xfrm>
            <a:custGeom>
              <a:avLst/>
              <a:gdLst>
                <a:gd name="connsiteX0" fmla="*/ 0 w 114299"/>
                <a:gd name="connsiteY0" fmla="*/ 0 h 9519"/>
                <a:gd name="connsiteX1" fmla="*/ 114300 w 114299"/>
                <a:gd name="connsiteY1" fmla="*/ 0 h 9519"/>
              </a:gdLst>
              <a:ahLst/>
              <a:cxnLst>
                <a:cxn ang="0">
                  <a:pos x="connsiteX0" y="connsiteY0"/>
                </a:cxn>
                <a:cxn ang="0">
                  <a:pos x="connsiteX1" y="connsiteY1"/>
                </a:cxn>
              </a:cxnLst>
              <a:rect l="l" t="t" r="r" b="b"/>
              <a:pathLst>
                <a:path w="114299" h="9519">
                  <a:moveTo>
                    <a:pt x="0" y="0"/>
                  </a:moveTo>
                  <a:lnTo>
                    <a:pt x="1143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04" name="Freeform 2903">
              <a:extLst>
                <a:ext uri="{FF2B5EF4-FFF2-40B4-BE49-F238E27FC236}">
                  <a16:creationId xmlns:a16="http://schemas.microsoft.com/office/drawing/2014/main" id="{585CD5B1-B737-C823-CBE4-42723B15FACD}"/>
                </a:ext>
              </a:extLst>
            </p:cNvPr>
            <p:cNvSpPr/>
            <p:nvPr/>
          </p:nvSpPr>
          <p:spPr>
            <a:xfrm>
              <a:off x="4537233" y="2561039"/>
              <a:ext cx="85725" cy="104711"/>
            </a:xfrm>
            <a:custGeom>
              <a:avLst/>
              <a:gdLst>
                <a:gd name="connsiteX0" fmla="*/ 0 w 85725"/>
                <a:gd name="connsiteY0" fmla="*/ 0 h 104711"/>
                <a:gd name="connsiteX1" fmla="*/ 85725 w 85725"/>
                <a:gd name="connsiteY1" fmla="*/ 104711 h 104711"/>
              </a:gdLst>
              <a:ahLst/>
              <a:cxnLst>
                <a:cxn ang="0">
                  <a:pos x="connsiteX0" y="connsiteY0"/>
                </a:cxn>
                <a:cxn ang="0">
                  <a:pos x="connsiteX1" y="connsiteY1"/>
                </a:cxn>
              </a:cxnLst>
              <a:rect l="l" t="t" r="r" b="b"/>
              <a:pathLst>
                <a:path w="85725" h="104711">
                  <a:moveTo>
                    <a:pt x="0" y="0"/>
                  </a:moveTo>
                  <a:lnTo>
                    <a:pt x="85725"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05" name="Freeform 2904">
              <a:extLst>
                <a:ext uri="{FF2B5EF4-FFF2-40B4-BE49-F238E27FC236}">
                  <a16:creationId xmlns:a16="http://schemas.microsoft.com/office/drawing/2014/main" id="{81688925-732F-4D8C-3B91-53BF99CC320D}"/>
                </a:ext>
              </a:extLst>
            </p:cNvPr>
            <p:cNvSpPr/>
            <p:nvPr/>
          </p:nvSpPr>
          <p:spPr>
            <a:xfrm>
              <a:off x="4613433" y="2665750"/>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06" name="Freeform 2905">
              <a:extLst>
                <a:ext uri="{FF2B5EF4-FFF2-40B4-BE49-F238E27FC236}">
                  <a16:creationId xmlns:a16="http://schemas.microsoft.com/office/drawing/2014/main" id="{05165907-A44D-6B5E-E5C9-FD421DF7334C}"/>
                </a:ext>
              </a:extLst>
            </p:cNvPr>
            <p:cNvSpPr/>
            <p:nvPr/>
          </p:nvSpPr>
          <p:spPr>
            <a:xfrm>
              <a:off x="4613433" y="2703827"/>
              <a:ext cx="76200" cy="76153"/>
            </a:xfrm>
            <a:custGeom>
              <a:avLst/>
              <a:gdLst>
                <a:gd name="connsiteX0" fmla="*/ 0 w 76200"/>
                <a:gd name="connsiteY0" fmla="*/ 0 h 76153"/>
                <a:gd name="connsiteX1" fmla="*/ 76200 w 76200"/>
                <a:gd name="connsiteY1" fmla="*/ 76154 h 76153"/>
              </a:gdLst>
              <a:ahLst/>
              <a:cxnLst>
                <a:cxn ang="0">
                  <a:pos x="connsiteX0" y="connsiteY0"/>
                </a:cxn>
                <a:cxn ang="0">
                  <a:pos x="connsiteX1" y="connsiteY1"/>
                </a:cxn>
              </a:cxnLst>
              <a:rect l="l" t="t" r="r" b="b"/>
              <a:pathLst>
                <a:path w="76200" h="76153">
                  <a:moveTo>
                    <a:pt x="0" y="0"/>
                  </a:moveTo>
                  <a:lnTo>
                    <a:pt x="76200" y="7615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07" name="Freeform 2906">
              <a:extLst>
                <a:ext uri="{FF2B5EF4-FFF2-40B4-BE49-F238E27FC236}">
                  <a16:creationId xmlns:a16="http://schemas.microsoft.com/office/drawing/2014/main" id="{AE518EF0-8EF6-B0B5-3E28-AAB0DA2EC2BE}"/>
                </a:ext>
              </a:extLst>
            </p:cNvPr>
            <p:cNvSpPr/>
            <p:nvPr/>
          </p:nvSpPr>
          <p:spPr>
            <a:xfrm>
              <a:off x="4680108" y="2779981"/>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08" name="Freeform 2907">
              <a:extLst>
                <a:ext uri="{FF2B5EF4-FFF2-40B4-BE49-F238E27FC236}">
                  <a16:creationId xmlns:a16="http://schemas.microsoft.com/office/drawing/2014/main" id="{12EEA93A-102B-7BFA-03E3-A786F1E4C775}"/>
                </a:ext>
              </a:extLst>
            </p:cNvPr>
            <p:cNvSpPr/>
            <p:nvPr/>
          </p:nvSpPr>
          <p:spPr>
            <a:xfrm>
              <a:off x="4680108" y="2799019"/>
              <a:ext cx="57150" cy="95191"/>
            </a:xfrm>
            <a:custGeom>
              <a:avLst/>
              <a:gdLst>
                <a:gd name="connsiteX0" fmla="*/ 0 w 57150"/>
                <a:gd name="connsiteY0" fmla="*/ 0 h 95191"/>
                <a:gd name="connsiteX1" fmla="*/ 57150 w 57150"/>
                <a:gd name="connsiteY1" fmla="*/ 95192 h 95191"/>
              </a:gdLst>
              <a:ahLst/>
              <a:cxnLst>
                <a:cxn ang="0">
                  <a:pos x="connsiteX0" y="connsiteY0"/>
                </a:cxn>
                <a:cxn ang="0">
                  <a:pos x="connsiteX1" y="connsiteY1"/>
                </a:cxn>
              </a:cxnLst>
              <a:rect l="l" t="t" r="r" b="b"/>
              <a:pathLst>
                <a:path w="57150" h="95191">
                  <a:moveTo>
                    <a:pt x="0" y="0"/>
                  </a:moveTo>
                  <a:lnTo>
                    <a:pt x="57150" y="9519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09" name="Freeform 2908">
              <a:extLst>
                <a:ext uri="{FF2B5EF4-FFF2-40B4-BE49-F238E27FC236}">
                  <a16:creationId xmlns:a16="http://schemas.microsoft.com/office/drawing/2014/main" id="{5750EA50-5445-8111-0648-F639D754756A}"/>
                </a:ext>
              </a:extLst>
            </p:cNvPr>
            <p:cNvSpPr/>
            <p:nvPr/>
          </p:nvSpPr>
          <p:spPr>
            <a:xfrm>
              <a:off x="4737258" y="2894211"/>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10" name="Freeform 2909">
              <a:extLst>
                <a:ext uri="{FF2B5EF4-FFF2-40B4-BE49-F238E27FC236}">
                  <a16:creationId xmlns:a16="http://schemas.microsoft.com/office/drawing/2014/main" id="{A84B19C0-E77F-A347-DF7E-2FB3F1B1B935}"/>
                </a:ext>
              </a:extLst>
            </p:cNvPr>
            <p:cNvSpPr/>
            <p:nvPr/>
          </p:nvSpPr>
          <p:spPr>
            <a:xfrm>
              <a:off x="4718208" y="2941807"/>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11" name="Freeform 2910">
              <a:extLst>
                <a:ext uri="{FF2B5EF4-FFF2-40B4-BE49-F238E27FC236}">
                  <a16:creationId xmlns:a16="http://schemas.microsoft.com/office/drawing/2014/main" id="{1938FD29-F648-3C5C-926A-DD5F4E2192D8}"/>
                </a:ext>
              </a:extLst>
            </p:cNvPr>
            <p:cNvSpPr/>
            <p:nvPr/>
          </p:nvSpPr>
          <p:spPr>
            <a:xfrm>
              <a:off x="5127783" y="2989403"/>
              <a:ext cx="476250" cy="514036"/>
            </a:xfrm>
            <a:custGeom>
              <a:avLst/>
              <a:gdLst>
                <a:gd name="connsiteX0" fmla="*/ 114300 w 476250"/>
                <a:gd name="connsiteY0" fmla="*/ 514037 h 514036"/>
                <a:gd name="connsiteX1" fmla="*/ 85725 w 476250"/>
                <a:gd name="connsiteY1" fmla="*/ 485479 h 514036"/>
                <a:gd name="connsiteX2" fmla="*/ 66675 w 476250"/>
                <a:gd name="connsiteY2" fmla="*/ 494998 h 514036"/>
                <a:gd name="connsiteX3" fmla="*/ 47625 w 476250"/>
                <a:gd name="connsiteY3" fmla="*/ 485479 h 514036"/>
                <a:gd name="connsiteX4" fmla="*/ 28575 w 476250"/>
                <a:gd name="connsiteY4" fmla="*/ 494998 h 514036"/>
                <a:gd name="connsiteX5" fmla="*/ 9525 w 476250"/>
                <a:gd name="connsiteY5" fmla="*/ 428364 h 514036"/>
                <a:gd name="connsiteX6" fmla="*/ 28575 w 476250"/>
                <a:gd name="connsiteY6" fmla="*/ 418845 h 514036"/>
                <a:gd name="connsiteX7" fmla="*/ 28575 w 476250"/>
                <a:gd name="connsiteY7" fmla="*/ 380768 h 514036"/>
                <a:gd name="connsiteX8" fmla="*/ 9525 w 476250"/>
                <a:gd name="connsiteY8" fmla="*/ 371249 h 514036"/>
                <a:gd name="connsiteX9" fmla="*/ 0 w 476250"/>
                <a:gd name="connsiteY9" fmla="*/ 323653 h 514036"/>
                <a:gd name="connsiteX10" fmla="*/ 0 w 476250"/>
                <a:gd name="connsiteY10" fmla="*/ 314133 h 514036"/>
                <a:gd name="connsiteX11" fmla="*/ 104775 w 476250"/>
                <a:gd name="connsiteY11" fmla="*/ 218942 h 514036"/>
                <a:gd name="connsiteX12" fmla="*/ 161925 w 476250"/>
                <a:gd name="connsiteY12" fmla="*/ 180865 h 514036"/>
                <a:gd name="connsiteX13" fmla="*/ 209550 w 476250"/>
                <a:gd name="connsiteY13" fmla="*/ 171346 h 514036"/>
                <a:gd name="connsiteX14" fmla="*/ 238125 w 476250"/>
                <a:gd name="connsiteY14" fmla="*/ 180865 h 514036"/>
                <a:gd name="connsiteX15" fmla="*/ 238125 w 476250"/>
                <a:gd name="connsiteY15" fmla="*/ 0 h 514036"/>
                <a:gd name="connsiteX16" fmla="*/ 361950 w 476250"/>
                <a:gd name="connsiteY16" fmla="*/ 133269 h 514036"/>
                <a:gd name="connsiteX17" fmla="*/ 476250 w 476250"/>
                <a:gd name="connsiteY17" fmla="*/ 237980 h 514036"/>
                <a:gd name="connsiteX18" fmla="*/ 219075 w 476250"/>
                <a:gd name="connsiteY18" fmla="*/ 371249 h 514036"/>
                <a:gd name="connsiteX19" fmla="*/ 228600 w 476250"/>
                <a:gd name="connsiteY19" fmla="*/ 399806 h 514036"/>
                <a:gd name="connsiteX20" fmla="*/ 114300 w 476250"/>
                <a:gd name="connsiteY20" fmla="*/ 514037 h 514036"/>
                <a:gd name="connsiteX21" fmla="*/ 114300 w 476250"/>
                <a:gd name="connsiteY21" fmla="*/ 514037 h 514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76250" h="514036">
                  <a:moveTo>
                    <a:pt x="114300" y="514037"/>
                  </a:moveTo>
                  <a:lnTo>
                    <a:pt x="85725" y="485479"/>
                  </a:lnTo>
                  <a:lnTo>
                    <a:pt x="66675" y="494998"/>
                  </a:lnTo>
                  <a:lnTo>
                    <a:pt x="47625" y="485479"/>
                  </a:lnTo>
                  <a:lnTo>
                    <a:pt x="28575" y="494998"/>
                  </a:lnTo>
                  <a:lnTo>
                    <a:pt x="9525" y="428364"/>
                  </a:lnTo>
                  <a:lnTo>
                    <a:pt x="28575" y="418845"/>
                  </a:lnTo>
                  <a:lnTo>
                    <a:pt x="28575" y="380768"/>
                  </a:lnTo>
                  <a:lnTo>
                    <a:pt x="9525" y="371249"/>
                  </a:lnTo>
                  <a:lnTo>
                    <a:pt x="0" y="323653"/>
                  </a:lnTo>
                  <a:lnTo>
                    <a:pt x="0" y="314133"/>
                  </a:lnTo>
                  <a:lnTo>
                    <a:pt x="104775" y="218942"/>
                  </a:lnTo>
                  <a:lnTo>
                    <a:pt x="161925" y="180865"/>
                  </a:lnTo>
                  <a:lnTo>
                    <a:pt x="209550" y="171346"/>
                  </a:lnTo>
                  <a:lnTo>
                    <a:pt x="238125" y="180865"/>
                  </a:lnTo>
                  <a:lnTo>
                    <a:pt x="238125" y="0"/>
                  </a:lnTo>
                  <a:lnTo>
                    <a:pt x="361950" y="133269"/>
                  </a:lnTo>
                  <a:lnTo>
                    <a:pt x="476250" y="237980"/>
                  </a:lnTo>
                  <a:lnTo>
                    <a:pt x="219075" y="371249"/>
                  </a:lnTo>
                  <a:lnTo>
                    <a:pt x="228600" y="399806"/>
                  </a:lnTo>
                  <a:lnTo>
                    <a:pt x="114300" y="514037"/>
                  </a:lnTo>
                  <a:lnTo>
                    <a:pt x="114300" y="514037"/>
                  </a:lnTo>
                  <a:close/>
                </a:path>
              </a:pathLst>
            </a:custGeom>
            <a:solidFill>
              <a:srgbClr val="CB187D"/>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12" name="Freeform 2911">
              <a:extLst>
                <a:ext uri="{FF2B5EF4-FFF2-40B4-BE49-F238E27FC236}">
                  <a16:creationId xmlns:a16="http://schemas.microsoft.com/office/drawing/2014/main" id="{325EF422-B7D9-0642-AB47-49B42CC2504D}"/>
                </a:ext>
              </a:extLst>
            </p:cNvPr>
            <p:cNvSpPr/>
            <p:nvPr/>
          </p:nvSpPr>
          <p:spPr>
            <a:xfrm>
              <a:off x="5213508" y="3474882"/>
              <a:ext cx="28575" cy="28557"/>
            </a:xfrm>
            <a:custGeom>
              <a:avLst/>
              <a:gdLst>
                <a:gd name="connsiteX0" fmla="*/ 28575 w 28575"/>
                <a:gd name="connsiteY0" fmla="*/ 28558 h 28557"/>
                <a:gd name="connsiteX1" fmla="*/ 0 w 28575"/>
                <a:gd name="connsiteY1" fmla="*/ 0 h 28557"/>
              </a:gdLst>
              <a:ahLst/>
              <a:cxnLst>
                <a:cxn ang="0">
                  <a:pos x="connsiteX0" y="connsiteY0"/>
                </a:cxn>
                <a:cxn ang="0">
                  <a:pos x="connsiteX1" y="connsiteY1"/>
                </a:cxn>
              </a:cxnLst>
              <a:rect l="l" t="t" r="r" b="b"/>
              <a:pathLst>
                <a:path w="28575" h="28557">
                  <a:moveTo>
                    <a:pt x="285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13" name="Freeform 2912">
              <a:extLst>
                <a:ext uri="{FF2B5EF4-FFF2-40B4-BE49-F238E27FC236}">
                  <a16:creationId xmlns:a16="http://schemas.microsoft.com/office/drawing/2014/main" id="{D65EC97F-0057-A9F0-0B66-66AB925B78A8}"/>
                </a:ext>
              </a:extLst>
            </p:cNvPr>
            <p:cNvSpPr/>
            <p:nvPr/>
          </p:nvSpPr>
          <p:spPr>
            <a:xfrm>
              <a:off x="5194458" y="3474882"/>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14" name="Freeform 2913">
              <a:extLst>
                <a:ext uri="{FF2B5EF4-FFF2-40B4-BE49-F238E27FC236}">
                  <a16:creationId xmlns:a16="http://schemas.microsoft.com/office/drawing/2014/main" id="{524F1581-FCD0-123F-1B7C-028244F5CFD7}"/>
                </a:ext>
              </a:extLst>
            </p:cNvPr>
            <p:cNvSpPr/>
            <p:nvPr/>
          </p:nvSpPr>
          <p:spPr>
            <a:xfrm>
              <a:off x="5175408" y="3474882"/>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15" name="Freeform 2914">
              <a:extLst>
                <a:ext uri="{FF2B5EF4-FFF2-40B4-BE49-F238E27FC236}">
                  <a16:creationId xmlns:a16="http://schemas.microsoft.com/office/drawing/2014/main" id="{688EC70B-E49D-9407-5C74-2C59E27598FE}"/>
                </a:ext>
              </a:extLst>
            </p:cNvPr>
            <p:cNvSpPr/>
            <p:nvPr/>
          </p:nvSpPr>
          <p:spPr>
            <a:xfrm>
              <a:off x="5156358" y="3474882"/>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16" name="Freeform 2915">
              <a:extLst>
                <a:ext uri="{FF2B5EF4-FFF2-40B4-BE49-F238E27FC236}">
                  <a16:creationId xmlns:a16="http://schemas.microsoft.com/office/drawing/2014/main" id="{DD8C20AD-31D7-B59D-F154-C966A2BEAAE9}"/>
                </a:ext>
              </a:extLst>
            </p:cNvPr>
            <p:cNvSpPr/>
            <p:nvPr/>
          </p:nvSpPr>
          <p:spPr>
            <a:xfrm>
              <a:off x="5137308" y="3417767"/>
              <a:ext cx="19050" cy="66634"/>
            </a:xfrm>
            <a:custGeom>
              <a:avLst/>
              <a:gdLst>
                <a:gd name="connsiteX0" fmla="*/ 19050 w 19050"/>
                <a:gd name="connsiteY0" fmla="*/ 66634 h 66634"/>
                <a:gd name="connsiteX1" fmla="*/ 0 w 19050"/>
                <a:gd name="connsiteY1" fmla="*/ 0 h 66634"/>
              </a:gdLst>
              <a:ahLst/>
              <a:cxnLst>
                <a:cxn ang="0">
                  <a:pos x="connsiteX0" y="connsiteY0"/>
                </a:cxn>
                <a:cxn ang="0">
                  <a:pos x="connsiteX1" y="connsiteY1"/>
                </a:cxn>
              </a:cxnLst>
              <a:rect l="l" t="t" r="r" b="b"/>
              <a:pathLst>
                <a:path w="19050" h="66634">
                  <a:moveTo>
                    <a:pt x="19050"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17" name="Freeform 2916">
              <a:extLst>
                <a:ext uri="{FF2B5EF4-FFF2-40B4-BE49-F238E27FC236}">
                  <a16:creationId xmlns:a16="http://schemas.microsoft.com/office/drawing/2014/main" id="{27802B64-467D-3C41-4BB0-F49CF6095BE3}"/>
                </a:ext>
              </a:extLst>
            </p:cNvPr>
            <p:cNvSpPr/>
            <p:nvPr/>
          </p:nvSpPr>
          <p:spPr>
            <a:xfrm>
              <a:off x="5137308" y="3408248"/>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18" name="Freeform 2917">
              <a:extLst>
                <a:ext uri="{FF2B5EF4-FFF2-40B4-BE49-F238E27FC236}">
                  <a16:creationId xmlns:a16="http://schemas.microsoft.com/office/drawing/2014/main" id="{9DBD5115-C05A-27A7-7EC1-2448527E7FF8}"/>
                </a:ext>
              </a:extLst>
            </p:cNvPr>
            <p:cNvSpPr/>
            <p:nvPr/>
          </p:nvSpPr>
          <p:spPr>
            <a:xfrm>
              <a:off x="5156358" y="3370171"/>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19" name="Freeform 2918">
              <a:extLst>
                <a:ext uri="{FF2B5EF4-FFF2-40B4-BE49-F238E27FC236}">
                  <a16:creationId xmlns:a16="http://schemas.microsoft.com/office/drawing/2014/main" id="{A0546988-C425-CA84-CE12-FE4F39F369E3}"/>
                </a:ext>
              </a:extLst>
            </p:cNvPr>
            <p:cNvSpPr/>
            <p:nvPr/>
          </p:nvSpPr>
          <p:spPr>
            <a:xfrm>
              <a:off x="5137308" y="3360652"/>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20" name="Freeform 2919">
              <a:extLst>
                <a:ext uri="{FF2B5EF4-FFF2-40B4-BE49-F238E27FC236}">
                  <a16:creationId xmlns:a16="http://schemas.microsoft.com/office/drawing/2014/main" id="{D8C6D648-C247-3D29-D9B4-831CA0B34ACC}"/>
                </a:ext>
              </a:extLst>
            </p:cNvPr>
            <p:cNvSpPr/>
            <p:nvPr/>
          </p:nvSpPr>
          <p:spPr>
            <a:xfrm>
              <a:off x="5127783" y="3313056"/>
              <a:ext cx="9525" cy="47595"/>
            </a:xfrm>
            <a:custGeom>
              <a:avLst/>
              <a:gdLst>
                <a:gd name="connsiteX0" fmla="*/ 9525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9525"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21" name="Freeform 2920">
              <a:extLst>
                <a:ext uri="{FF2B5EF4-FFF2-40B4-BE49-F238E27FC236}">
                  <a16:creationId xmlns:a16="http://schemas.microsoft.com/office/drawing/2014/main" id="{14D35250-2291-5CC1-2144-0792A697381D}"/>
                </a:ext>
              </a:extLst>
            </p:cNvPr>
            <p:cNvSpPr/>
            <p:nvPr/>
          </p:nvSpPr>
          <p:spPr>
            <a:xfrm>
              <a:off x="5127783" y="3303537"/>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22" name="Freeform 2921">
              <a:extLst>
                <a:ext uri="{FF2B5EF4-FFF2-40B4-BE49-F238E27FC236}">
                  <a16:creationId xmlns:a16="http://schemas.microsoft.com/office/drawing/2014/main" id="{E69838DE-F26B-6121-01AE-F6F831603BA3}"/>
                </a:ext>
              </a:extLst>
            </p:cNvPr>
            <p:cNvSpPr/>
            <p:nvPr/>
          </p:nvSpPr>
          <p:spPr>
            <a:xfrm>
              <a:off x="5127783" y="3208345"/>
              <a:ext cx="104775" cy="95191"/>
            </a:xfrm>
            <a:custGeom>
              <a:avLst/>
              <a:gdLst>
                <a:gd name="connsiteX0" fmla="*/ 0 w 104775"/>
                <a:gd name="connsiteY0" fmla="*/ 95192 h 95191"/>
                <a:gd name="connsiteX1" fmla="*/ 104775 w 104775"/>
                <a:gd name="connsiteY1" fmla="*/ 0 h 95191"/>
              </a:gdLst>
              <a:ahLst/>
              <a:cxnLst>
                <a:cxn ang="0">
                  <a:pos x="connsiteX0" y="connsiteY0"/>
                </a:cxn>
                <a:cxn ang="0">
                  <a:pos x="connsiteX1" y="connsiteY1"/>
                </a:cxn>
              </a:cxnLst>
              <a:rect l="l" t="t" r="r" b="b"/>
              <a:pathLst>
                <a:path w="104775" h="95191">
                  <a:moveTo>
                    <a:pt x="0" y="95192"/>
                  </a:moveTo>
                  <a:lnTo>
                    <a:pt x="1047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23" name="Freeform 2922">
              <a:extLst>
                <a:ext uri="{FF2B5EF4-FFF2-40B4-BE49-F238E27FC236}">
                  <a16:creationId xmlns:a16="http://schemas.microsoft.com/office/drawing/2014/main" id="{87E945BA-FF9B-287B-A2F3-2EF830E1BAEC}"/>
                </a:ext>
              </a:extLst>
            </p:cNvPr>
            <p:cNvSpPr/>
            <p:nvPr/>
          </p:nvSpPr>
          <p:spPr>
            <a:xfrm>
              <a:off x="5232558" y="3170268"/>
              <a:ext cx="57150" cy="38076"/>
            </a:xfrm>
            <a:custGeom>
              <a:avLst/>
              <a:gdLst>
                <a:gd name="connsiteX0" fmla="*/ 0 w 57150"/>
                <a:gd name="connsiteY0" fmla="*/ 38077 h 38076"/>
                <a:gd name="connsiteX1" fmla="*/ 57150 w 57150"/>
                <a:gd name="connsiteY1" fmla="*/ 0 h 38076"/>
              </a:gdLst>
              <a:ahLst/>
              <a:cxnLst>
                <a:cxn ang="0">
                  <a:pos x="connsiteX0" y="connsiteY0"/>
                </a:cxn>
                <a:cxn ang="0">
                  <a:pos x="connsiteX1" y="connsiteY1"/>
                </a:cxn>
              </a:cxnLst>
              <a:rect l="l" t="t" r="r" b="b"/>
              <a:pathLst>
                <a:path w="57150" h="38076">
                  <a:moveTo>
                    <a:pt x="0" y="38077"/>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24" name="Freeform 2923">
              <a:extLst>
                <a:ext uri="{FF2B5EF4-FFF2-40B4-BE49-F238E27FC236}">
                  <a16:creationId xmlns:a16="http://schemas.microsoft.com/office/drawing/2014/main" id="{D9D04BAE-0F6F-570B-0321-A741D7E5B6A1}"/>
                </a:ext>
              </a:extLst>
            </p:cNvPr>
            <p:cNvSpPr/>
            <p:nvPr/>
          </p:nvSpPr>
          <p:spPr>
            <a:xfrm>
              <a:off x="5289708" y="3160749"/>
              <a:ext cx="47625" cy="9519"/>
            </a:xfrm>
            <a:custGeom>
              <a:avLst/>
              <a:gdLst>
                <a:gd name="connsiteX0" fmla="*/ 0 w 47625"/>
                <a:gd name="connsiteY0" fmla="*/ 9519 h 9519"/>
                <a:gd name="connsiteX1" fmla="*/ 47625 w 47625"/>
                <a:gd name="connsiteY1" fmla="*/ 0 h 9519"/>
              </a:gdLst>
              <a:ahLst/>
              <a:cxnLst>
                <a:cxn ang="0">
                  <a:pos x="connsiteX0" y="connsiteY0"/>
                </a:cxn>
                <a:cxn ang="0">
                  <a:pos x="connsiteX1" y="connsiteY1"/>
                </a:cxn>
              </a:cxnLst>
              <a:rect l="l" t="t" r="r" b="b"/>
              <a:pathLst>
                <a:path w="47625" h="9519">
                  <a:moveTo>
                    <a:pt x="0" y="9519"/>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25" name="Freeform 2924">
              <a:extLst>
                <a:ext uri="{FF2B5EF4-FFF2-40B4-BE49-F238E27FC236}">
                  <a16:creationId xmlns:a16="http://schemas.microsoft.com/office/drawing/2014/main" id="{09AD556B-6F1A-5FFC-0803-40A440D5C65F}"/>
                </a:ext>
              </a:extLst>
            </p:cNvPr>
            <p:cNvSpPr/>
            <p:nvPr/>
          </p:nvSpPr>
          <p:spPr>
            <a:xfrm>
              <a:off x="5337333" y="3160749"/>
              <a:ext cx="28575" cy="9519"/>
            </a:xfrm>
            <a:custGeom>
              <a:avLst/>
              <a:gdLst>
                <a:gd name="connsiteX0" fmla="*/ 0 w 28575"/>
                <a:gd name="connsiteY0" fmla="*/ 0 h 9519"/>
                <a:gd name="connsiteX1" fmla="*/ 28575 w 28575"/>
                <a:gd name="connsiteY1" fmla="*/ 9519 h 9519"/>
              </a:gdLst>
              <a:ahLst/>
              <a:cxnLst>
                <a:cxn ang="0">
                  <a:pos x="connsiteX0" y="connsiteY0"/>
                </a:cxn>
                <a:cxn ang="0">
                  <a:pos x="connsiteX1" y="connsiteY1"/>
                </a:cxn>
              </a:cxnLst>
              <a:rect l="l" t="t" r="r" b="b"/>
              <a:pathLst>
                <a:path w="28575" h="9519">
                  <a:moveTo>
                    <a:pt x="0" y="0"/>
                  </a:moveTo>
                  <a:lnTo>
                    <a:pt x="285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26" name="Freeform 2925">
              <a:extLst>
                <a:ext uri="{FF2B5EF4-FFF2-40B4-BE49-F238E27FC236}">
                  <a16:creationId xmlns:a16="http://schemas.microsoft.com/office/drawing/2014/main" id="{53ACA430-85B0-B538-9D1A-2C7B5BFD5E09}"/>
                </a:ext>
              </a:extLst>
            </p:cNvPr>
            <p:cNvSpPr/>
            <p:nvPr/>
          </p:nvSpPr>
          <p:spPr>
            <a:xfrm>
              <a:off x="5365908" y="2989403"/>
              <a:ext cx="9525" cy="180864"/>
            </a:xfrm>
            <a:custGeom>
              <a:avLst/>
              <a:gdLst>
                <a:gd name="connsiteX0" fmla="*/ 0 w 9525"/>
                <a:gd name="connsiteY0" fmla="*/ 180865 h 180864"/>
                <a:gd name="connsiteX1" fmla="*/ 0 w 9525"/>
                <a:gd name="connsiteY1" fmla="*/ 0 h 180864"/>
              </a:gdLst>
              <a:ahLst/>
              <a:cxnLst>
                <a:cxn ang="0">
                  <a:pos x="connsiteX0" y="connsiteY0"/>
                </a:cxn>
                <a:cxn ang="0">
                  <a:pos x="connsiteX1" y="connsiteY1"/>
                </a:cxn>
              </a:cxnLst>
              <a:rect l="l" t="t" r="r" b="b"/>
              <a:pathLst>
                <a:path w="9525" h="180864">
                  <a:moveTo>
                    <a:pt x="0" y="18086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27" name="Freeform 2926">
              <a:extLst>
                <a:ext uri="{FF2B5EF4-FFF2-40B4-BE49-F238E27FC236}">
                  <a16:creationId xmlns:a16="http://schemas.microsoft.com/office/drawing/2014/main" id="{CC325D74-1A3B-A61D-5B54-FE9A2CD2932F}"/>
                </a:ext>
              </a:extLst>
            </p:cNvPr>
            <p:cNvSpPr/>
            <p:nvPr/>
          </p:nvSpPr>
          <p:spPr>
            <a:xfrm>
              <a:off x="5365908" y="2989403"/>
              <a:ext cx="123825" cy="133268"/>
            </a:xfrm>
            <a:custGeom>
              <a:avLst/>
              <a:gdLst>
                <a:gd name="connsiteX0" fmla="*/ 0 w 123825"/>
                <a:gd name="connsiteY0" fmla="*/ 0 h 133268"/>
                <a:gd name="connsiteX1" fmla="*/ 123825 w 123825"/>
                <a:gd name="connsiteY1" fmla="*/ 133269 h 133268"/>
              </a:gdLst>
              <a:ahLst/>
              <a:cxnLst>
                <a:cxn ang="0">
                  <a:pos x="connsiteX0" y="connsiteY0"/>
                </a:cxn>
                <a:cxn ang="0">
                  <a:pos x="connsiteX1" y="connsiteY1"/>
                </a:cxn>
              </a:cxnLst>
              <a:rect l="l" t="t" r="r" b="b"/>
              <a:pathLst>
                <a:path w="123825" h="133268">
                  <a:moveTo>
                    <a:pt x="0" y="0"/>
                  </a:moveTo>
                  <a:lnTo>
                    <a:pt x="123825" y="13326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28" name="Freeform 2927">
              <a:extLst>
                <a:ext uri="{FF2B5EF4-FFF2-40B4-BE49-F238E27FC236}">
                  <a16:creationId xmlns:a16="http://schemas.microsoft.com/office/drawing/2014/main" id="{B21B2013-63DB-0544-9BD0-E9518947F3E6}"/>
                </a:ext>
              </a:extLst>
            </p:cNvPr>
            <p:cNvSpPr/>
            <p:nvPr/>
          </p:nvSpPr>
          <p:spPr>
            <a:xfrm>
              <a:off x="5489733" y="3122672"/>
              <a:ext cx="114300" cy="104711"/>
            </a:xfrm>
            <a:custGeom>
              <a:avLst/>
              <a:gdLst>
                <a:gd name="connsiteX0" fmla="*/ 0 w 114300"/>
                <a:gd name="connsiteY0" fmla="*/ 0 h 104711"/>
                <a:gd name="connsiteX1" fmla="*/ 114300 w 114300"/>
                <a:gd name="connsiteY1" fmla="*/ 104711 h 104711"/>
              </a:gdLst>
              <a:ahLst/>
              <a:cxnLst>
                <a:cxn ang="0">
                  <a:pos x="connsiteX0" y="connsiteY0"/>
                </a:cxn>
                <a:cxn ang="0">
                  <a:pos x="connsiteX1" y="connsiteY1"/>
                </a:cxn>
              </a:cxnLst>
              <a:rect l="l" t="t" r="r" b="b"/>
              <a:pathLst>
                <a:path w="114300" h="104711">
                  <a:moveTo>
                    <a:pt x="0" y="0"/>
                  </a:moveTo>
                  <a:lnTo>
                    <a:pt x="114300"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29" name="Freeform 2928">
              <a:extLst>
                <a:ext uri="{FF2B5EF4-FFF2-40B4-BE49-F238E27FC236}">
                  <a16:creationId xmlns:a16="http://schemas.microsoft.com/office/drawing/2014/main" id="{751B6EFE-F3D0-559F-FBBA-82BDFBE41C6E}"/>
                </a:ext>
              </a:extLst>
            </p:cNvPr>
            <p:cNvSpPr/>
            <p:nvPr/>
          </p:nvSpPr>
          <p:spPr>
            <a:xfrm>
              <a:off x="5346858" y="3227383"/>
              <a:ext cx="257175" cy="133268"/>
            </a:xfrm>
            <a:custGeom>
              <a:avLst/>
              <a:gdLst>
                <a:gd name="connsiteX0" fmla="*/ 257175 w 257175"/>
                <a:gd name="connsiteY0" fmla="*/ 0 h 133268"/>
                <a:gd name="connsiteX1" fmla="*/ 0 w 257175"/>
                <a:gd name="connsiteY1" fmla="*/ 133269 h 133268"/>
              </a:gdLst>
              <a:ahLst/>
              <a:cxnLst>
                <a:cxn ang="0">
                  <a:pos x="connsiteX0" y="connsiteY0"/>
                </a:cxn>
                <a:cxn ang="0">
                  <a:pos x="connsiteX1" y="connsiteY1"/>
                </a:cxn>
              </a:cxnLst>
              <a:rect l="l" t="t" r="r" b="b"/>
              <a:pathLst>
                <a:path w="257175" h="133268">
                  <a:moveTo>
                    <a:pt x="257175" y="0"/>
                  </a:moveTo>
                  <a:lnTo>
                    <a:pt x="0" y="13326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30" name="Freeform 2929">
              <a:extLst>
                <a:ext uri="{FF2B5EF4-FFF2-40B4-BE49-F238E27FC236}">
                  <a16:creationId xmlns:a16="http://schemas.microsoft.com/office/drawing/2014/main" id="{8382FAD6-91C0-6CD6-4B7A-FD2399A01AEC}"/>
                </a:ext>
              </a:extLst>
            </p:cNvPr>
            <p:cNvSpPr/>
            <p:nvPr/>
          </p:nvSpPr>
          <p:spPr>
            <a:xfrm>
              <a:off x="5346858" y="3360652"/>
              <a:ext cx="9525" cy="28557"/>
            </a:xfrm>
            <a:custGeom>
              <a:avLst/>
              <a:gdLst>
                <a:gd name="connsiteX0" fmla="*/ 0 w 9525"/>
                <a:gd name="connsiteY0" fmla="*/ 0 h 28557"/>
                <a:gd name="connsiteX1" fmla="*/ 9525 w 9525"/>
                <a:gd name="connsiteY1" fmla="*/ 28558 h 28557"/>
              </a:gdLst>
              <a:ahLst/>
              <a:cxnLst>
                <a:cxn ang="0">
                  <a:pos x="connsiteX0" y="connsiteY0"/>
                </a:cxn>
                <a:cxn ang="0">
                  <a:pos x="connsiteX1" y="connsiteY1"/>
                </a:cxn>
              </a:cxnLst>
              <a:rect l="l" t="t" r="r" b="b"/>
              <a:pathLst>
                <a:path w="9525" h="28557">
                  <a:moveTo>
                    <a:pt x="0" y="0"/>
                  </a:moveTo>
                  <a:lnTo>
                    <a:pt x="95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31" name="Freeform 2930">
              <a:extLst>
                <a:ext uri="{FF2B5EF4-FFF2-40B4-BE49-F238E27FC236}">
                  <a16:creationId xmlns:a16="http://schemas.microsoft.com/office/drawing/2014/main" id="{D37EFCA2-323F-3A94-C164-8DA27175B250}"/>
                </a:ext>
              </a:extLst>
            </p:cNvPr>
            <p:cNvSpPr/>
            <p:nvPr/>
          </p:nvSpPr>
          <p:spPr>
            <a:xfrm>
              <a:off x="5242083" y="3389209"/>
              <a:ext cx="114300" cy="114230"/>
            </a:xfrm>
            <a:custGeom>
              <a:avLst/>
              <a:gdLst>
                <a:gd name="connsiteX0" fmla="*/ 114300 w 114300"/>
                <a:gd name="connsiteY0" fmla="*/ 0 h 114230"/>
                <a:gd name="connsiteX1" fmla="*/ 0 w 114300"/>
                <a:gd name="connsiteY1" fmla="*/ 114230 h 114230"/>
              </a:gdLst>
              <a:ahLst/>
              <a:cxnLst>
                <a:cxn ang="0">
                  <a:pos x="connsiteX0" y="connsiteY0"/>
                </a:cxn>
                <a:cxn ang="0">
                  <a:pos x="connsiteX1" y="connsiteY1"/>
                </a:cxn>
              </a:cxnLst>
              <a:rect l="l" t="t" r="r" b="b"/>
              <a:pathLst>
                <a:path w="114300" h="114230">
                  <a:moveTo>
                    <a:pt x="114300" y="0"/>
                  </a:moveTo>
                  <a:lnTo>
                    <a:pt x="0" y="11423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32" name="Freeform 2931">
              <a:extLst>
                <a:ext uri="{FF2B5EF4-FFF2-40B4-BE49-F238E27FC236}">
                  <a16:creationId xmlns:a16="http://schemas.microsoft.com/office/drawing/2014/main" id="{6606D28E-A6F7-FC28-98AE-298240595DE3}"/>
                </a:ext>
              </a:extLst>
            </p:cNvPr>
            <p:cNvSpPr/>
            <p:nvPr/>
          </p:nvSpPr>
          <p:spPr>
            <a:xfrm>
              <a:off x="4918233" y="2313540"/>
              <a:ext cx="238125" cy="314133"/>
            </a:xfrm>
            <a:custGeom>
              <a:avLst/>
              <a:gdLst>
                <a:gd name="connsiteX0" fmla="*/ 209550 w 238125"/>
                <a:gd name="connsiteY0" fmla="*/ 314133 h 314133"/>
                <a:gd name="connsiteX1" fmla="*/ 152400 w 238125"/>
                <a:gd name="connsiteY1" fmla="*/ 314133 h 314133"/>
                <a:gd name="connsiteX2" fmla="*/ 152400 w 238125"/>
                <a:gd name="connsiteY2" fmla="*/ 285576 h 314133"/>
                <a:gd name="connsiteX3" fmla="*/ 123825 w 238125"/>
                <a:gd name="connsiteY3" fmla="*/ 304614 h 314133"/>
                <a:gd name="connsiteX4" fmla="*/ 104775 w 238125"/>
                <a:gd name="connsiteY4" fmla="*/ 276057 h 314133"/>
                <a:gd name="connsiteX5" fmla="*/ 95250 w 238125"/>
                <a:gd name="connsiteY5" fmla="*/ 247499 h 314133"/>
                <a:gd name="connsiteX6" fmla="*/ 66675 w 238125"/>
                <a:gd name="connsiteY6" fmla="*/ 237980 h 314133"/>
                <a:gd name="connsiteX7" fmla="*/ 66675 w 238125"/>
                <a:gd name="connsiteY7" fmla="*/ 218942 h 314133"/>
                <a:gd name="connsiteX8" fmla="*/ 47625 w 238125"/>
                <a:gd name="connsiteY8" fmla="*/ 209422 h 314133"/>
                <a:gd name="connsiteX9" fmla="*/ 47625 w 238125"/>
                <a:gd name="connsiteY9" fmla="*/ 199903 h 314133"/>
                <a:gd name="connsiteX10" fmla="*/ 66675 w 238125"/>
                <a:gd name="connsiteY10" fmla="*/ 171346 h 314133"/>
                <a:gd name="connsiteX11" fmla="*/ 47625 w 238125"/>
                <a:gd name="connsiteY11" fmla="*/ 133269 h 314133"/>
                <a:gd name="connsiteX12" fmla="*/ 28575 w 238125"/>
                <a:gd name="connsiteY12" fmla="*/ 123750 h 314133"/>
                <a:gd name="connsiteX13" fmla="*/ 9525 w 238125"/>
                <a:gd name="connsiteY13" fmla="*/ 95192 h 314133"/>
                <a:gd name="connsiteX14" fmla="*/ 19050 w 238125"/>
                <a:gd name="connsiteY14" fmla="*/ 85673 h 314133"/>
                <a:gd name="connsiteX15" fmla="*/ 0 w 238125"/>
                <a:gd name="connsiteY15" fmla="*/ 28558 h 314133"/>
                <a:gd name="connsiteX16" fmla="*/ 19050 w 238125"/>
                <a:gd name="connsiteY16" fmla="*/ 0 h 314133"/>
                <a:gd name="connsiteX17" fmla="*/ 142875 w 238125"/>
                <a:gd name="connsiteY17" fmla="*/ 0 h 314133"/>
                <a:gd name="connsiteX18" fmla="*/ 161925 w 238125"/>
                <a:gd name="connsiteY18" fmla="*/ 209422 h 314133"/>
                <a:gd name="connsiteX19" fmla="*/ 180975 w 238125"/>
                <a:gd name="connsiteY19" fmla="*/ 180865 h 314133"/>
                <a:gd name="connsiteX20" fmla="*/ 238125 w 238125"/>
                <a:gd name="connsiteY20" fmla="*/ 161826 h 314133"/>
                <a:gd name="connsiteX21" fmla="*/ 238125 w 238125"/>
                <a:gd name="connsiteY21" fmla="*/ 209422 h 314133"/>
                <a:gd name="connsiteX22" fmla="*/ 209550 w 238125"/>
                <a:gd name="connsiteY22" fmla="*/ 209422 h 314133"/>
                <a:gd name="connsiteX23" fmla="*/ 209550 w 238125"/>
                <a:gd name="connsiteY23" fmla="*/ 304614 h 314133"/>
                <a:gd name="connsiteX24" fmla="*/ 209550 w 238125"/>
                <a:gd name="connsiteY24" fmla="*/ 314133 h 314133"/>
                <a:gd name="connsiteX25" fmla="*/ 209550 w 238125"/>
                <a:gd name="connsiteY25" fmla="*/ 314133 h 314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38125" h="314133">
                  <a:moveTo>
                    <a:pt x="209550" y="314133"/>
                  </a:moveTo>
                  <a:lnTo>
                    <a:pt x="152400" y="314133"/>
                  </a:lnTo>
                  <a:lnTo>
                    <a:pt x="152400" y="285576"/>
                  </a:lnTo>
                  <a:lnTo>
                    <a:pt x="123825" y="304614"/>
                  </a:lnTo>
                  <a:lnTo>
                    <a:pt x="104775" y="276057"/>
                  </a:lnTo>
                  <a:lnTo>
                    <a:pt x="95250" y="247499"/>
                  </a:lnTo>
                  <a:lnTo>
                    <a:pt x="66675" y="237980"/>
                  </a:lnTo>
                  <a:lnTo>
                    <a:pt x="66675" y="218942"/>
                  </a:lnTo>
                  <a:lnTo>
                    <a:pt x="47625" y="209422"/>
                  </a:lnTo>
                  <a:lnTo>
                    <a:pt x="47625" y="199903"/>
                  </a:lnTo>
                  <a:lnTo>
                    <a:pt x="66675" y="171346"/>
                  </a:lnTo>
                  <a:lnTo>
                    <a:pt x="47625" y="133269"/>
                  </a:lnTo>
                  <a:lnTo>
                    <a:pt x="28575" y="123750"/>
                  </a:lnTo>
                  <a:lnTo>
                    <a:pt x="9525" y="95192"/>
                  </a:lnTo>
                  <a:lnTo>
                    <a:pt x="19050" y="85673"/>
                  </a:lnTo>
                  <a:lnTo>
                    <a:pt x="0" y="28558"/>
                  </a:lnTo>
                  <a:lnTo>
                    <a:pt x="19050" y="0"/>
                  </a:lnTo>
                  <a:lnTo>
                    <a:pt x="142875" y="0"/>
                  </a:lnTo>
                  <a:lnTo>
                    <a:pt x="161925" y="209422"/>
                  </a:lnTo>
                  <a:lnTo>
                    <a:pt x="180975" y="180865"/>
                  </a:lnTo>
                  <a:lnTo>
                    <a:pt x="238125" y="161826"/>
                  </a:lnTo>
                  <a:lnTo>
                    <a:pt x="238125" y="209422"/>
                  </a:lnTo>
                  <a:lnTo>
                    <a:pt x="209550" y="209422"/>
                  </a:lnTo>
                  <a:lnTo>
                    <a:pt x="209550" y="304614"/>
                  </a:lnTo>
                  <a:lnTo>
                    <a:pt x="209550" y="314133"/>
                  </a:lnTo>
                  <a:lnTo>
                    <a:pt x="209550" y="314133"/>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33" name="Freeform 2932">
              <a:extLst>
                <a:ext uri="{FF2B5EF4-FFF2-40B4-BE49-F238E27FC236}">
                  <a16:creationId xmlns:a16="http://schemas.microsoft.com/office/drawing/2014/main" id="{6F52F3C7-27AC-839C-005D-FB7FC7A7ECCB}"/>
                </a:ext>
              </a:extLst>
            </p:cNvPr>
            <p:cNvSpPr/>
            <p:nvPr/>
          </p:nvSpPr>
          <p:spPr>
            <a:xfrm>
              <a:off x="5070633" y="2627674"/>
              <a:ext cx="57150" cy="9519"/>
            </a:xfrm>
            <a:custGeom>
              <a:avLst/>
              <a:gdLst>
                <a:gd name="connsiteX0" fmla="*/ 57150 w 57150"/>
                <a:gd name="connsiteY0" fmla="*/ 0 h 9519"/>
                <a:gd name="connsiteX1" fmla="*/ 0 w 57150"/>
                <a:gd name="connsiteY1" fmla="*/ 0 h 9519"/>
              </a:gdLst>
              <a:ahLst/>
              <a:cxnLst>
                <a:cxn ang="0">
                  <a:pos x="connsiteX0" y="connsiteY0"/>
                </a:cxn>
                <a:cxn ang="0">
                  <a:pos x="connsiteX1" y="connsiteY1"/>
                </a:cxn>
              </a:cxnLst>
              <a:rect l="l" t="t" r="r" b="b"/>
              <a:pathLst>
                <a:path w="57150" h="9519">
                  <a:moveTo>
                    <a:pt x="57150" y="0"/>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34" name="Freeform 2933">
              <a:extLst>
                <a:ext uri="{FF2B5EF4-FFF2-40B4-BE49-F238E27FC236}">
                  <a16:creationId xmlns:a16="http://schemas.microsoft.com/office/drawing/2014/main" id="{E7AB5B6B-15BC-A65E-CC8F-4F274238F78B}"/>
                </a:ext>
              </a:extLst>
            </p:cNvPr>
            <p:cNvSpPr/>
            <p:nvPr/>
          </p:nvSpPr>
          <p:spPr>
            <a:xfrm>
              <a:off x="5070633" y="2599116"/>
              <a:ext cx="9525" cy="28557"/>
            </a:xfrm>
            <a:custGeom>
              <a:avLst/>
              <a:gdLst>
                <a:gd name="connsiteX0" fmla="*/ 0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0" y="28558"/>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35" name="Freeform 2934">
              <a:extLst>
                <a:ext uri="{FF2B5EF4-FFF2-40B4-BE49-F238E27FC236}">
                  <a16:creationId xmlns:a16="http://schemas.microsoft.com/office/drawing/2014/main" id="{9DF415CB-7B9C-9FD1-09AB-E0F47143D14C}"/>
                </a:ext>
              </a:extLst>
            </p:cNvPr>
            <p:cNvSpPr/>
            <p:nvPr/>
          </p:nvSpPr>
          <p:spPr>
            <a:xfrm>
              <a:off x="5042058" y="2599116"/>
              <a:ext cx="28575" cy="19038"/>
            </a:xfrm>
            <a:custGeom>
              <a:avLst/>
              <a:gdLst>
                <a:gd name="connsiteX0" fmla="*/ 28575 w 28575"/>
                <a:gd name="connsiteY0" fmla="*/ 0 h 19038"/>
                <a:gd name="connsiteX1" fmla="*/ 0 w 28575"/>
                <a:gd name="connsiteY1" fmla="*/ 19038 h 19038"/>
              </a:gdLst>
              <a:ahLst/>
              <a:cxnLst>
                <a:cxn ang="0">
                  <a:pos x="connsiteX0" y="connsiteY0"/>
                </a:cxn>
                <a:cxn ang="0">
                  <a:pos x="connsiteX1" y="connsiteY1"/>
                </a:cxn>
              </a:cxnLst>
              <a:rect l="l" t="t" r="r" b="b"/>
              <a:pathLst>
                <a:path w="28575" h="19038">
                  <a:moveTo>
                    <a:pt x="28575" y="0"/>
                  </a:moveTo>
                  <a:lnTo>
                    <a:pt x="0" y="19038"/>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36" name="Freeform 2935">
              <a:extLst>
                <a:ext uri="{FF2B5EF4-FFF2-40B4-BE49-F238E27FC236}">
                  <a16:creationId xmlns:a16="http://schemas.microsoft.com/office/drawing/2014/main" id="{1D13ECCE-FC3A-0965-9270-AD5A8E261984}"/>
                </a:ext>
              </a:extLst>
            </p:cNvPr>
            <p:cNvSpPr/>
            <p:nvPr/>
          </p:nvSpPr>
          <p:spPr>
            <a:xfrm>
              <a:off x="5023008" y="2589597"/>
              <a:ext cx="19050" cy="28557"/>
            </a:xfrm>
            <a:custGeom>
              <a:avLst/>
              <a:gdLst>
                <a:gd name="connsiteX0" fmla="*/ 19050 w 19050"/>
                <a:gd name="connsiteY0" fmla="*/ 28558 h 28557"/>
                <a:gd name="connsiteX1" fmla="*/ 0 w 19050"/>
                <a:gd name="connsiteY1" fmla="*/ 0 h 28557"/>
              </a:gdLst>
              <a:ahLst/>
              <a:cxnLst>
                <a:cxn ang="0">
                  <a:pos x="connsiteX0" y="connsiteY0"/>
                </a:cxn>
                <a:cxn ang="0">
                  <a:pos x="connsiteX1" y="connsiteY1"/>
                </a:cxn>
              </a:cxnLst>
              <a:rect l="l" t="t" r="r" b="b"/>
              <a:pathLst>
                <a:path w="19050" h="28557">
                  <a:moveTo>
                    <a:pt x="19050" y="28558"/>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37" name="Freeform 2936">
              <a:extLst>
                <a:ext uri="{FF2B5EF4-FFF2-40B4-BE49-F238E27FC236}">
                  <a16:creationId xmlns:a16="http://schemas.microsoft.com/office/drawing/2014/main" id="{4CCEFBF2-9F26-4B61-087C-E4DB6996D335}"/>
                </a:ext>
              </a:extLst>
            </p:cNvPr>
            <p:cNvSpPr/>
            <p:nvPr/>
          </p:nvSpPr>
          <p:spPr>
            <a:xfrm>
              <a:off x="5013483" y="2561039"/>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38" name="Freeform 2937">
              <a:extLst>
                <a:ext uri="{FF2B5EF4-FFF2-40B4-BE49-F238E27FC236}">
                  <a16:creationId xmlns:a16="http://schemas.microsoft.com/office/drawing/2014/main" id="{37AF3FF3-DC19-1AF6-A1FB-7807B20A692D}"/>
                </a:ext>
              </a:extLst>
            </p:cNvPr>
            <p:cNvSpPr/>
            <p:nvPr/>
          </p:nvSpPr>
          <p:spPr>
            <a:xfrm>
              <a:off x="4984908" y="2551520"/>
              <a:ext cx="28575" cy="9519"/>
            </a:xfrm>
            <a:custGeom>
              <a:avLst/>
              <a:gdLst>
                <a:gd name="connsiteX0" fmla="*/ 28575 w 28575"/>
                <a:gd name="connsiteY0" fmla="*/ 9519 h 9519"/>
                <a:gd name="connsiteX1" fmla="*/ 0 w 28575"/>
                <a:gd name="connsiteY1" fmla="*/ 0 h 9519"/>
              </a:gdLst>
              <a:ahLst/>
              <a:cxnLst>
                <a:cxn ang="0">
                  <a:pos x="connsiteX0" y="connsiteY0"/>
                </a:cxn>
                <a:cxn ang="0">
                  <a:pos x="connsiteX1" y="connsiteY1"/>
                </a:cxn>
              </a:cxnLst>
              <a:rect l="l" t="t" r="r" b="b"/>
              <a:pathLst>
                <a:path w="28575" h="9519">
                  <a:moveTo>
                    <a:pt x="28575" y="9519"/>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39" name="Freeform 2938">
              <a:extLst>
                <a:ext uri="{FF2B5EF4-FFF2-40B4-BE49-F238E27FC236}">
                  <a16:creationId xmlns:a16="http://schemas.microsoft.com/office/drawing/2014/main" id="{471CE515-8F9B-01C5-090F-B073ED42DB25}"/>
                </a:ext>
              </a:extLst>
            </p:cNvPr>
            <p:cNvSpPr/>
            <p:nvPr/>
          </p:nvSpPr>
          <p:spPr>
            <a:xfrm>
              <a:off x="4984908" y="2532482"/>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40" name="Freeform 2939">
              <a:extLst>
                <a:ext uri="{FF2B5EF4-FFF2-40B4-BE49-F238E27FC236}">
                  <a16:creationId xmlns:a16="http://schemas.microsoft.com/office/drawing/2014/main" id="{0CDE057A-0823-4163-57A0-0528A57BD33F}"/>
                </a:ext>
              </a:extLst>
            </p:cNvPr>
            <p:cNvSpPr/>
            <p:nvPr/>
          </p:nvSpPr>
          <p:spPr>
            <a:xfrm>
              <a:off x="4965858" y="2522962"/>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41" name="Freeform 2940">
              <a:extLst>
                <a:ext uri="{FF2B5EF4-FFF2-40B4-BE49-F238E27FC236}">
                  <a16:creationId xmlns:a16="http://schemas.microsoft.com/office/drawing/2014/main" id="{3FC66C36-A575-8BDE-731C-390F34D10E43}"/>
                </a:ext>
              </a:extLst>
            </p:cNvPr>
            <p:cNvSpPr/>
            <p:nvPr/>
          </p:nvSpPr>
          <p:spPr>
            <a:xfrm>
              <a:off x="4965858" y="2513443"/>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42" name="Freeform 2941">
              <a:extLst>
                <a:ext uri="{FF2B5EF4-FFF2-40B4-BE49-F238E27FC236}">
                  <a16:creationId xmlns:a16="http://schemas.microsoft.com/office/drawing/2014/main" id="{E303E280-CCD9-8127-12E5-F0C54DCF759B}"/>
                </a:ext>
              </a:extLst>
            </p:cNvPr>
            <p:cNvSpPr/>
            <p:nvPr/>
          </p:nvSpPr>
          <p:spPr>
            <a:xfrm>
              <a:off x="4965858" y="2484886"/>
              <a:ext cx="19050" cy="28557"/>
            </a:xfrm>
            <a:custGeom>
              <a:avLst/>
              <a:gdLst>
                <a:gd name="connsiteX0" fmla="*/ 0 w 19050"/>
                <a:gd name="connsiteY0" fmla="*/ 28558 h 28557"/>
                <a:gd name="connsiteX1" fmla="*/ 19050 w 19050"/>
                <a:gd name="connsiteY1" fmla="*/ 0 h 28557"/>
              </a:gdLst>
              <a:ahLst/>
              <a:cxnLst>
                <a:cxn ang="0">
                  <a:pos x="connsiteX0" y="connsiteY0"/>
                </a:cxn>
                <a:cxn ang="0">
                  <a:pos x="connsiteX1" y="connsiteY1"/>
                </a:cxn>
              </a:cxnLst>
              <a:rect l="l" t="t" r="r" b="b"/>
              <a:pathLst>
                <a:path w="19050" h="28557">
                  <a:moveTo>
                    <a:pt x="0" y="28558"/>
                  </a:moveTo>
                  <a:lnTo>
                    <a:pt x="1905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43" name="Freeform 2942">
              <a:extLst>
                <a:ext uri="{FF2B5EF4-FFF2-40B4-BE49-F238E27FC236}">
                  <a16:creationId xmlns:a16="http://schemas.microsoft.com/office/drawing/2014/main" id="{E0774897-6729-746E-562A-748769021E1D}"/>
                </a:ext>
              </a:extLst>
            </p:cNvPr>
            <p:cNvSpPr/>
            <p:nvPr/>
          </p:nvSpPr>
          <p:spPr>
            <a:xfrm>
              <a:off x="4965858" y="2446809"/>
              <a:ext cx="19050" cy="38076"/>
            </a:xfrm>
            <a:custGeom>
              <a:avLst/>
              <a:gdLst>
                <a:gd name="connsiteX0" fmla="*/ 19050 w 19050"/>
                <a:gd name="connsiteY0" fmla="*/ 38077 h 38076"/>
                <a:gd name="connsiteX1" fmla="*/ 0 w 19050"/>
                <a:gd name="connsiteY1" fmla="*/ 0 h 38076"/>
              </a:gdLst>
              <a:ahLst/>
              <a:cxnLst>
                <a:cxn ang="0">
                  <a:pos x="connsiteX0" y="connsiteY0"/>
                </a:cxn>
                <a:cxn ang="0">
                  <a:pos x="connsiteX1" y="connsiteY1"/>
                </a:cxn>
              </a:cxnLst>
              <a:rect l="l" t="t" r="r" b="b"/>
              <a:pathLst>
                <a:path w="19050" h="38076">
                  <a:moveTo>
                    <a:pt x="19050" y="38077"/>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44" name="Freeform 2943">
              <a:extLst>
                <a:ext uri="{FF2B5EF4-FFF2-40B4-BE49-F238E27FC236}">
                  <a16:creationId xmlns:a16="http://schemas.microsoft.com/office/drawing/2014/main" id="{7B48661D-F09D-EAA0-EAD2-8C0942CAB5AA}"/>
                </a:ext>
              </a:extLst>
            </p:cNvPr>
            <p:cNvSpPr/>
            <p:nvPr/>
          </p:nvSpPr>
          <p:spPr>
            <a:xfrm>
              <a:off x="4946808" y="2437290"/>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45" name="Freeform 2944">
              <a:extLst>
                <a:ext uri="{FF2B5EF4-FFF2-40B4-BE49-F238E27FC236}">
                  <a16:creationId xmlns:a16="http://schemas.microsoft.com/office/drawing/2014/main" id="{67C53BCB-D34A-F3F0-666A-B8C6F285A0D2}"/>
                </a:ext>
              </a:extLst>
            </p:cNvPr>
            <p:cNvSpPr/>
            <p:nvPr/>
          </p:nvSpPr>
          <p:spPr>
            <a:xfrm>
              <a:off x="4927758" y="2408732"/>
              <a:ext cx="19050" cy="28557"/>
            </a:xfrm>
            <a:custGeom>
              <a:avLst/>
              <a:gdLst>
                <a:gd name="connsiteX0" fmla="*/ 19050 w 19050"/>
                <a:gd name="connsiteY0" fmla="*/ 28558 h 28557"/>
                <a:gd name="connsiteX1" fmla="*/ 0 w 19050"/>
                <a:gd name="connsiteY1" fmla="*/ 0 h 28557"/>
              </a:gdLst>
              <a:ahLst/>
              <a:cxnLst>
                <a:cxn ang="0">
                  <a:pos x="connsiteX0" y="connsiteY0"/>
                </a:cxn>
                <a:cxn ang="0">
                  <a:pos x="connsiteX1" y="connsiteY1"/>
                </a:cxn>
              </a:cxnLst>
              <a:rect l="l" t="t" r="r" b="b"/>
              <a:pathLst>
                <a:path w="19050" h="28557">
                  <a:moveTo>
                    <a:pt x="19050" y="28558"/>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46" name="Freeform 2945">
              <a:extLst>
                <a:ext uri="{FF2B5EF4-FFF2-40B4-BE49-F238E27FC236}">
                  <a16:creationId xmlns:a16="http://schemas.microsoft.com/office/drawing/2014/main" id="{9D29B51E-5149-87B3-4AB7-220BE2D45EF1}"/>
                </a:ext>
              </a:extLst>
            </p:cNvPr>
            <p:cNvSpPr/>
            <p:nvPr/>
          </p:nvSpPr>
          <p:spPr>
            <a:xfrm>
              <a:off x="4927758" y="2399213"/>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47" name="Freeform 2946">
              <a:extLst>
                <a:ext uri="{FF2B5EF4-FFF2-40B4-BE49-F238E27FC236}">
                  <a16:creationId xmlns:a16="http://schemas.microsoft.com/office/drawing/2014/main" id="{25231CD8-63DA-EAFE-D3E4-D29781E575C5}"/>
                </a:ext>
              </a:extLst>
            </p:cNvPr>
            <p:cNvSpPr/>
            <p:nvPr/>
          </p:nvSpPr>
          <p:spPr>
            <a:xfrm>
              <a:off x="4918233" y="2342098"/>
              <a:ext cx="19050" cy="57115"/>
            </a:xfrm>
            <a:custGeom>
              <a:avLst/>
              <a:gdLst>
                <a:gd name="connsiteX0" fmla="*/ 19050 w 19050"/>
                <a:gd name="connsiteY0" fmla="*/ 57115 h 57115"/>
                <a:gd name="connsiteX1" fmla="*/ 0 w 19050"/>
                <a:gd name="connsiteY1" fmla="*/ 0 h 57115"/>
              </a:gdLst>
              <a:ahLst/>
              <a:cxnLst>
                <a:cxn ang="0">
                  <a:pos x="connsiteX0" y="connsiteY0"/>
                </a:cxn>
                <a:cxn ang="0">
                  <a:pos x="connsiteX1" y="connsiteY1"/>
                </a:cxn>
              </a:cxnLst>
              <a:rect l="l" t="t" r="r" b="b"/>
              <a:pathLst>
                <a:path w="19050" h="57115">
                  <a:moveTo>
                    <a:pt x="19050" y="57115"/>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48" name="Freeform 2947">
              <a:extLst>
                <a:ext uri="{FF2B5EF4-FFF2-40B4-BE49-F238E27FC236}">
                  <a16:creationId xmlns:a16="http://schemas.microsoft.com/office/drawing/2014/main" id="{6202187F-1250-7842-FF1A-DFDDB7727872}"/>
                </a:ext>
              </a:extLst>
            </p:cNvPr>
            <p:cNvSpPr/>
            <p:nvPr/>
          </p:nvSpPr>
          <p:spPr>
            <a:xfrm>
              <a:off x="4918233" y="2313540"/>
              <a:ext cx="19050" cy="28557"/>
            </a:xfrm>
            <a:custGeom>
              <a:avLst/>
              <a:gdLst>
                <a:gd name="connsiteX0" fmla="*/ 0 w 19050"/>
                <a:gd name="connsiteY0" fmla="*/ 28558 h 28557"/>
                <a:gd name="connsiteX1" fmla="*/ 19050 w 19050"/>
                <a:gd name="connsiteY1" fmla="*/ 0 h 28557"/>
              </a:gdLst>
              <a:ahLst/>
              <a:cxnLst>
                <a:cxn ang="0">
                  <a:pos x="connsiteX0" y="connsiteY0"/>
                </a:cxn>
                <a:cxn ang="0">
                  <a:pos x="connsiteX1" y="connsiteY1"/>
                </a:cxn>
              </a:cxnLst>
              <a:rect l="l" t="t" r="r" b="b"/>
              <a:pathLst>
                <a:path w="19050" h="28557">
                  <a:moveTo>
                    <a:pt x="0" y="28558"/>
                  </a:moveTo>
                  <a:lnTo>
                    <a:pt x="1905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49" name="Freeform 2948">
              <a:extLst>
                <a:ext uri="{FF2B5EF4-FFF2-40B4-BE49-F238E27FC236}">
                  <a16:creationId xmlns:a16="http://schemas.microsoft.com/office/drawing/2014/main" id="{EFDFEEB3-1AE7-FFCE-A21A-9AB02A676457}"/>
                </a:ext>
              </a:extLst>
            </p:cNvPr>
            <p:cNvSpPr/>
            <p:nvPr/>
          </p:nvSpPr>
          <p:spPr>
            <a:xfrm>
              <a:off x="4937283" y="2313540"/>
              <a:ext cx="123825" cy="9519"/>
            </a:xfrm>
            <a:custGeom>
              <a:avLst/>
              <a:gdLst>
                <a:gd name="connsiteX0" fmla="*/ 0 w 123825"/>
                <a:gd name="connsiteY0" fmla="*/ 0 h 9519"/>
                <a:gd name="connsiteX1" fmla="*/ 123825 w 123825"/>
                <a:gd name="connsiteY1" fmla="*/ 0 h 9519"/>
              </a:gdLst>
              <a:ahLst/>
              <a:cxnLst>
                <a:cxn ang="0">
                  <a:pos x="connsiteX0" y="connsiteY0"/>
                </a:cxn>
                <a:cxn ang="0">
                  <a:pos x="connsiteX1" y="connsiteY1"/>
                </a:cxn>
              </a:cxnLst>
              <a:rect l="l" t="t" r="r" b="b"/>
              <a:pathLst>
                <a:path w="123825" h="9519">
                  <a:moveTo>
                    <a:pt x="0" y="0"/>
                  </a:moveTo>
                  <a:lnTo>
                    <a:pt x="123825"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50" name="Freeform 2949">
              <a:extLst>
                <a:ext uri="{FF2B5EF4-FFF2-40B4-BE49-F238E27FC236}">
                  <a16:creationId xmlns:a16="http://schemas.microsoft.com/office/drawing/2014/main" id="{5772B7F1-B341-51C8-8F12-336791E5AED6}"/>
                </a:ext>
              </a:extLst>
            </p:cNvPr>
            <p:cNvSpPr/>
            <p:nvPr/>
          </p:nvSpPr>
          <p:spPr>
            <a:xfrm>
              <a:off x="5061108" y="2313540"/>
              <a:ext cx="19050" cy="209422"/>
            </a:xfrm>
            <a:custGeom>
              <a:avLst/>
              <a:gdLst>
                <a:gd name="connsiteX0" fmla="*/ 0 w 19050"/>
                <a:gd name="connsiteY0" fmla="*/ 0 h 209422"/>
                <a:gd name="connsiteX1" fmla="*/ 19050 w 19050"/>
                <a:gd name="connsiteY1" fmla="*/ 209422 h 209422"/>
              </a:gdLst>
              <a:ahLst/>
              <a:cxnLst>
                <a:cxn ang="0">
                  <a:pos x="connsiteX0" y="connsiteY0"/>
                </a:cxn>
                <a:cxn ang="0">
                  <a:pos x="connsiteX1" y="connsiteY1"/>
                </a:cxn>
              </a:cxnLst>
              <a:rect l="l" t="t" r="r" b="b"/>
              <a:pathLst>
                <a:path w="19050" h="209422">
                  <a:moveTo>
                    <a:pt x="0" y="0"/>
                  </a:moveTo>
                  <a:lnTo>
                    <a:pt x="19050" y="209422"/>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51" name="Freeform 2950">
              <a:extLst>
                <a:ext uri="{FF2B5EF4-FFF2-40B4-BE49-F238E27FC236}">
                  <a16:creationId xmlns:a16="http://schemas.microsoft.com/office/drawing/2014/main" id="{3B3BD096-DD8F-C9E7-E688-F2F1F90531E5}"/>
                </a:ext>
              </a:extLst>
            </p:cNvPr>
            <p:cNvSpPr/>
            <p:nvPr/>
          </p:nvSpPr>
          <p:spPr>
            <a:xfrm>
              <a:off x="5080158" y="2494405"/>
              <a:ext cx="19050" cy="28557"/>
            </a:xfrm>
            <a:custGeom>
              <a:avLst/>
              <a:gdLst>
                <a:gd name="connsiteX0" fmla="*/ 0 w 19050"/>
                <a:gd name="connsiteY0" fmla="*/ 28558 h 28557"/>
                <a:gd name="connsiteX1" fmla="*/ 19050 w 19050"/>
                <a:gd name="connsiteY1" fmla="*/ 0 h 28557"/>
              </a:gdLst>
              <a:ahLst/>
              <a:cxnLst>
                <a:cxn ang="0">
                  <a:pos x="connsiteX0" y="connsiteY0"/>
                </a:cxn>
                <a:cxn ang="0">
                  <a:pos x="connsiteX1" y="connsiteY1"/>
                </a:cxn>
              </a:cxnLst>
              <a:rect l="l" t="t" r="r" b="b"/>
              <a:pathLst>
                <a:path w="19050" h="28557">
                  <a:moveTo>
                    <a:pt x="0" y="28558"/>
                  </a:moveTo>
                  <a:lnTo>
                    <a:pt x="1905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52" name="Freeform 2951">
              <a:extLst>
                <a:ext uri="{FF2B5EF4-FFF2-40B4-BE49-F238E27FC236}">
                  <a16:creationId xmlns:a16="http://schemas.microsoft.com/office/drawing/2014/main" id="{89D1F4C7-4F18-2516-1F2A-0F3398F42C42}"/>
                </a:ext>
              </a:extLst>
            </p:cNvPr>
            <p:cNvSpPr/>
            <p:nvPr/>
          </p:nvSpPr>
          <p:spPr>
            <a:xfrm>
              <a:off x="5099208" y="2475366"/>
              <a:ext cx="57150" cy="19038"/>
            </a:xfrm>
            <a:custGeom>
              <a:avLst/>
              <a:gdLst>
                <a:gd name="connsiteX0" fmla="*/ 0 w 57150"/>
                <a:gd name="connsiteY0" fmla="*/ 19038 h 19038"/>
                <a:gd name="connsiteX1" fmla="*/ 57150 w 57150"/>
                <a:gd name="connsiteY1" fmla="*/ 0 h 19038"/>
              </a:gdLst>
              <a:ahLst/>
              <a:cxnLst>
                <a:cxn ang="0">
                  <a:pos x="connsiteX0" y="connsiteY0"/>
                </a:cxn>
                <a:cxn ang="0">
                  <a:pos x="connsiteX1" y="connsiteY1"/>
                </a:cxn>
              </a:cxnLst>
              <a:rect l="l" t="t" r="r" b="b"/>
              <a:pathLst>
                <a:path w="57150" h="19038">
                  <a:moveTo>
                    <a:pt x="0" y="19038"/>
                  </a:moveTo>
                  <a:lnTo>
                    <a:pt x="5715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53" name="Freeform 2952">
              <a:extLst>
                <a:ext uri="{FF2B5EF4-FFF2-40B4-BE49-F238E27FC236}">
                  <a16:creationId xmlns:a16="http://schemas.microsoft.com/office/drawing/2014/main" id="{CFDC945E-B813-2C57-C94D-BA8B93CD2DE2}"/>
                </a:ext>
              </a:extLst>
            </p:cNvPr>
            <p:cNvSpPr/>
            <p:nvPr/>
          </p:nvSpPr>
          <p:spPr>
            <a:xfrm>
              <a:off x="5156358" y="2475366"/>
              <a:ext cx="9525" cy="47595"/>
            </a:xfrm>
            <a:custGeom>
              <a:avLst/>
              <a:gdLst>
                <a:gd name="connsiteX0" fmla="*/ 0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0" y="0"/>
                  </a:moveTo>
                  <a:lnTo>
                    <a:pt x="0" y="47596"/>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54" name="Freeform 2953">
              <a:extLst>
                <a:ext uri="{FF2B5EF4-FFF2-40B4-BE49-F238E27FC236}">
                  <a16:creationId xmlns:a16="http://schemas.microsoft.com/office/drawing/2014/main" id="{BD2125DD-BE37-6B81-473F-78E4737DB2BD}"/>
                </a:ext>
              </a:extLst>
            </p:cNvPr>
            <p:cNvSpPr/>
            <p:nvPr/>
          </p:nvSpPr>
          <p:spPr>
            <a:xfrm>
              <a:off x="5127783" y="2522962"/>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55" name="Freeform 2954">
              <a:extLst>
                <a:ext uri="{FF2B5EF4-FFF2-40B4-BE49-F238E27FC236}">
                  <a16:creationId xmlns:a16="http://schemas.microsoft.com/office/drawing/2014/main" id="{A80428D7-6E8F-E67F-E71D-FCBA813B9194}"/>
                </a:ext>
              </a:extLst>
            </p:cNvPr>
            <p:cNvSpPr/>
            <p:nvPr/>
          </p:nvSpPr>
          <p:spPr>
            <a:xfrm>
              <a:off x="5127783" y="2522962"/>
              <a:ext cx="9525" cy="95191"/>
            </a:xfrm>
            <a:custGeom>
              <a:avLst/>
              <a:gdLst>
                <a:gd name="connsiteX0" fmla="*/ 0 w 9525"/>
                <a:gd name="connsiteY0" fmla="*/ 0 h 95191"/>
                <a:gd name="connsiteX1" fmla="*/ 0 w 9525"/>
                <a:gd name="connsiteY1" fmla="*/ 95192 h 95191"/>
              </a:gdLst>
              <a:ahLst/>
              <a:cxnLst>
                <a:cxn ang="0">
                  <a:pos x="connsiteX0" y="connsiteY0"/>
                </a:cxn>
                <a:cxn ang="0">
                  <a:pos x="connsiteX1" y="connsiteY1"/>
                </a:cxn>
              </a:cxnLst>
              <a:rect l="l" t="t" r="r" b="b"/>
              <a:pathLst>
                <a:path w="9525" h="95191">
                  <a:moveTo>
                    <a:pt x="0" y="0"/>
                  </a:moveTo>
                  <a:lnTo>
                    <a:pt x="0" y="95192"/>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56" name="Freeform 2955">
              <a:extLst>
                <a:ext uri="{FF2B5EF4-FFF2-40B4-BE49-F238E27FC236}">
                  <a16:creationId xmlns:a16="http://schemas.microsoft.com/office/drawing/2014/main" id="{31BEB2E2-B40D-F0C9-C24D-AA5A5FB19087}"/>
                </a:ext>
              </a:extLst>
            </p:cNvPr>
            <p:cNvSpPr/>
            <p:nvPr/>
          </p:nvSpPr>
          <p:spPr>
            <a:xfrm>
              <a:off x="5127783" y="2618154"/>
              <a:ext cx="9525" cy="9519"/>
            </a:xfrm>
            <a:custGeom>
              <a:avLst/>
              <a:gdLst>
                <a:gd name="connsiteX0" fmla="*/ 0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0" y="0"/>
                  </a:moveTo>
                  <a:lnTo>
                    <a:pt x="0" y="9519"/>
                  </a:lnTo>
                </a:path>
              </a:pathLst>
            </a:custGeom>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57" name="Freeform 2956">
              <a:extLst>
                <a:ext uri="{FF2B5EF4-FFF2-40B4-BE49-F238E27FC236}">
                  <a16:creationId xmlns:a16="http://schemas.microsoft.com/office/drawing/2014/main" id="{A56F5ECD-FA01-040D-D574-F9E1D40F1223}"/>
                </a:ext>
              </a:extLst>
            </p:cNvPr>
            <p:cNvSpPr/>
            <p:nvPr/>
          </p:nvSpPr>
          <p:spPr>
            <a:xfrm>
              <a:off x="4432458" y="1685273"/>
              <a:ext cx="752475" cy="352210"/>
            </a:xfrm>
            <a:custGeom>
              <a:avLst/>
              <a:gdLst>
                <a:gd name="connsiteX0" fmla="*/ 447675 w 752475"/>
                <a:gd name="connsiteY0" fmla="*/ 352210 h 352210"/>
                <a:gd name="connsiteX1" fmla="*/ 47625 w 752475"/>
                <a:gd name="connsiteY1" fmla="*/ 352210 h 352210"/>
                <a:gd name="connsiteX2" fmla="*/ 47625 w 752475"/>
                <a:gd name="connsiteY2" fmla="*/ 295095 h 352210"/>
                <a:gd name="connsiteX3" fmla="*/ 66675 w 752475"/>
                <a:gd name="connsiteY3" fmla="*/ 276057 h 352210"/>
                <a:gd name="connsiteX4" fmla="*/ 57150 w 752475"/>
                <a:gd name="connsiteY4" fmla="*/ 257018 h 352210"/>
                <a:gd name="connsiteX5" fmla="*/ 47625 w 752475"/>
                <a:gd name="connsiteY5" fmla="*/ 247499 h 352210"/>
                <a:gd name="connsiteX6" fmla="*/ 28575 w 752475"/>
                <a:gd name="connsiteY6" fmla="*/ 161826 h 352210"/>
                <a:gd name="connsiteX7" fmla="*/ 38100 w 752475"/>
                <a:gd name="connsiteY7" fmla="*/ 114230 h 352210"/>
                <a:gd name="connsiteX8" fmla="*/ 0 w 752475"/>
                <a:gd name="connsiteY8" fmla="*/ 85673 h 352210"/>
                <a:gd name="connsiteX9" fmla="*/ 133350 w 752475"/>
                <a:gd name="connsiteY9" fmla="*/ 47596 h 352210"/>
                <a:gd name="connsiteX10" fmla="*/ 180975 w 752475"/>
                <a:gd name="connsiteY10" fmla="*/ 66634 h 352210"/>
                <a:gd name="connsiteX11" fmla="*/ 238125 w 752475"/>
                <a:gd name="connsiteY11" fmla="*/ 28558 h 352210"/>
                <a:gd name="connsiteX12" fmla="*/ 333375 w 752475"/>
                <a:gd name="connsiteY12" fmla="*/ 38077 h 352210"/>
                <a:gd name="connsiteX13" fmla="*/ 523875 w 752475"/>
                <a:gd name="connsiteY13" fmla="*/ 0 h 352210"/>
                <a:gd name="connsiteX14" fmla="*/ 647700 w 752475"/>
                <a:gd name="connsiteY14" fmla="*/ 9519 h 352210"/>
                <a:gd name="connsiteX15" fmla="*/ 685800 w 752475"/>
                <a:gd name="connsiteY15" fmla="*/ 0 h 352210"/>
                <a:gd name="connsiteX16" fmla="*/ 695325 w 752475"/>
                <a:gd name="connsiteY16" fmla="*/ 57115 h 352210"/>
                <a:gd name="connsiteX17" fmla="*/ 752475 w 752475"/>
                <a:gd name="connsiteY17" fmla="*/ 76154 h 352210"/>
                <a:gd name="connsiteX18" fmla="*/ 742950 w 752475"/>
                <a:gd name="connsiteY18" fmla="*/ 85673 h 352210"/>
                <a:gd name="connsiteX19" fmla="*/ 742950 w 752475"/>
                <a:gd name="connsiteY19" fmla="*/ 123750 h 352210"/>
                <a:gd name="connsiteX20" fmla="*/ 714375 w 752475"/>
                <a:gd name="connsiteY20" fmla="*/ 142788 h 352210"/>
                <a:gd name="connsiteX21" fmla="*/ 714375 w 752475"/>
                <a:gd name="connsiteY21" fmla="*/ 161826 h 352210"/>
                <a:gd name="connsiteX22" fmla="*/ 676275 w 752475"/>
                <a:gd name="connsiteY22" fmla="*/ 190384 h 352210"/>
                <a:gd name="connsiteX23" fmla="*/ 647700 w 752475"/>
                <a:gd name="connsiteY23" fmla="*/ 190384 h 352210"/>
                <a:gd name="connsiteX24" fmla="*/ 619125 w 752475"/>
                <a:gd name="connsiteY24" fmla="*/ 257018 h 352210"/>
                <a:gd name="connsiteX25" fmla="*/ 590550 w 752475"/>
                <a:gd name="connsiteY25" fmla="*/ 257018 h 352210"/>
                <a:gd name="connsiteX26" fmla="*/ 561975 w 752475"/>
                <a:gd name="connsiteY26" fmla="*/ 304614 h 352210"/>
                <a:gd name="connsiteX27" fmla="*/ 447675 w 752475"/>
                <a:gd name="connsiteY27" fmla="*/ 314133 h 352210"/>
                <a:gd name="connsiteX28" fmla="*/ 438150 w 752475"/>
                <a:gd name="connsiteY28" fmla="*/ 333172 h 352210"/>
                <a:gd name="connsiteX29" fmla="*/ 438150 w 752475"/>
                <a:gd name="connsiteY29" fmla="*/ 352210 h 352210"/>
                <a:gd name="connsiteX30" fmla="*/ 447675 w 752475"/>
                <a:gd name="connsiteY30" fmla="*/ 352210 h 352210"/>
                <a:gd name="connsiteX31" fmla="*/ 447675 w 752475"/>
                <a:gd name="connsiteY31" fmla="*/ 352210 h 352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752475" h="352210">
                  <a:moveTo>
                    <a:pt x="447675" y="352210"/>
                  </a:moveTo>
                  <a:lnTo>
                    <a:pt x="47625" y="352210"/>
                  </a:lnTo>
                  <a:lnTo>
                    <a:pt x="47625" y="295095"/>
                  </a:lnTo>
                  <a:lnTo>
                    <a:pt x="66675" y="276057"/>
                  </a:lnTo>
                  <a:lnTo>
                    <a:pt x="57150" y="257018"/>
                  </a:lnTo>
                  <a:lnTo>
                    <a:pt x="47625" y="247499"/>
                  </a:lnTo>
                  <a:lnTo>
                    <a:pt x="28575" y="161826"/>
                  </a:lnTo>
                  <a:lnTo>
                    <a:pt x="38100" y="114230"/>
                  </a:lnTo>
                  <a:lnTo>
                    <a:pt x="0" y="85673"/>
                  </a:lnTo>
                  <a:lnTo>
                    <a:pt x="133350" y="47596"/>
                  </a:lnTo>
                  <a:lnTo>
                    <a:pt x="180975" y="66634"/>
                  </a:lnTo>
                  <a:lnTo>
                    <a:pt x="238125" y="28558"/>
                  </a:lnTo>
                  <a:lnTo>
                    <a:pt x="333375" y="38077"/>
                  </a:lnTo>
                  <a:lnTo>
                    <a:pt x="523875" y="0"/>
                  </a:lnTo>
                  <a:lnTo>
                    <a:pt x="647700" y="9519"/>
                  </a:lnTo>
                  <a:lnTo>
                    <a:pt x="685800" y="0"/>
                  </a:lnTo>
                  <a:lnTo>
                    <a:pt x="695325" y="57115"/>
                  </a:lnTo>
                  <a:lnTo>
                    <a:pt x="752475" y="76154"/>
                  </a:lnTo>
                  <a:lnTo>
                    <a:pt x="742950" y="85673"/>
                  </a:lnTo>
                  <a:lnTo>
                    <a:pt x="742950" y="123750"/>
                  </a:lnTo>
                  <a:lnTo>
                    <a:pt x="714375" y="142788"/>
                  </a:lnTo>
                  <a:lnTo>
                    <a:pt x="714375" y="161826"/>
                  </a:lnTo>
                  <a:lnTo>
                    <a:pt x="676275" y="190384"/>
                  </a:lnTo>
                  <a:lnTo>
                    <a:pt x="647700" y="190384"/>
                  </a:lnTo>
                  <a:lnTo>
                    <a:pt x="619125" y="257018"/>
                  </a:lnTo>
                  <a:lnTo>
                    <a:pt x="590550" y="257018"/>
                  </a:lnTo>
                  <a:lnTo>
                    <a:pt x="561975" y="304614"/>
                  </a:lnTo>
                  <a:lnTo>
                    <a:pt x="447675" y="314133"/>
                  </a:lnTo>
                  <a:lnTo>
                    <a:pt x="438150" y="333172"/>
                  </a:lnTo>
                  <a:lnTo>
                    <a:pt x="438150" y="352210"/>
                  </a:lnTo>
                  <a:lnTo>
                    <a:pt x="447675" y="352210"/>
                  </a:lnTo>
                  <a:lnTo>
                    <a:pt x="447675" y="352210"/>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58" name="Freeform 2957">
              <a:extLst>
                <a:ext uri="{FF2B5EF4-FFF2-40B4-BE49-F238E27FC236}">
                  <a16:creationId xmlns:a16="http://schemas.microsoft.com/office/drawing/2014/main" id="{B0FE8122-C25B-2AAA-0894-19250CD7F452}"/>
                </a:ext>
              </a:extLst>
            </p:cNvPr>
            <p:cNvSpPr/>
            <p:nvPr/>
          </p:nvSpPr>
          <p:spPr>
            <a:xfrm>
              <a:off x="4480083" y="2037483"/>
              <a:ext cx="400050" cy="9519"/>
            </a:xfrm>
            <a:custGeom>
              <a:avLst/>
              <a:gdLst>
                <a:gd name="connsiteX0" fmla="*/ 400050 w 400050"/>
                <a:gd name="connsiteY0" fmla="*/ 0 h 9519"/>
                <a:gd name="connsiteX1" fmla="*/ 0 w 400050"/>
                <a:gd name="connsiteY1" fmla="*/ 0 h 9519"/>
              </a:gdLst>
              <a:ahLst/>
              <a:cxnLst>
                <a:cxn ang="0">
                  <a:pos x="connsiteX0" y="connsiteY0"/>
                </a:cxn>
                <a:cxn ang="0">
                  <a:pos x="connsiteX1" y="connsiteY1"/>
                </a:cxn>
              </a:cxnLst>
              <a:rect l="l" t="t" r="r" b="b"/>
              <a:pathLst>
                <a:path w="400050" h="9519">
                  <a:moveTo>
                    <a:pt x="400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59" name="Freeform 2958">
              <a:extLst>
                <a:ext uri="{FF2B5EF4-FFF2-40B4-BE49-F238E27FC236}">
                  <a16:creationId xmlns:a16="http://schemas.microsoft.com/office/drawing/2014/main" id="{F8F3B22B-2B86-5D98-3869-96A2279C1F82}"/>
                </a:ext>
              </a:extLst>
            </p:cNvPr>
            <p:cNvSpPr/>
            <p:nvPr/>
          </p:nvSpPr>
          <p:spPr>
            <a:xfrm>
              <a:off x="4480083" y="1980368"/>
              <a:ext cx="9525" cy="57115"/>
            </a:xfrm>
            <a:custGeom>
              <a:avLst/>
              <a:gdLst>
                <a:gd name="connsiteX0" fmla="*/ 0 w 9525"/>
                <a:gd name="connsiteY0" fmla="*/ 57115 h 57115"/>
                <a:gd name="connsiteX1" fmla="*/ 0 w 9525"/>
                <a:gd name="connsiteY1" fmla="*/ 0 h 57115"/>
              </a:gdLst>
              <a:ahLst/>
              <a:cxnLst>
                <a:cxn ang="0">
                  <a:pos x="connsiteX0" y="connsiteY0"/>
                </a:cxn>
                <a:cxn ang="0">
                  <a:pos x="connsiteX1" y="connsiteY1"/>
                </a:cxn>
              </a:cxnLst>
              <a:rect l="l" t="t" r="r" b="b"/>
              <a:pathLst>
                <a:path w="9525" h="57115">
                  <a:moveTo>
                    <a:pt x="0"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60" name="Freeform 2959">
              <a:extLst>
                <a:ext uri="{FF2B5EF4-FFF2-40B4-BE49-F238E27FC236}">
                  <a16:creationId xmlns:a16="http://schemas.microsoft.com/office/drawing/2014/main" id="{C07C5B87-2DE1-1F55-08A5-8EAC0EF16BF6}"/>
                </a:ext>
              </a:extLst>
            </p:cNvPr>
            <p:cNvSpPr/>
            <p:nvPr/>
          </p:nvSpPr>
          <p:spPr>
            <a:xfrm>
              <a:off x="4480083" y="1961330"/>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61" name="Freeform 2960">
              <a:extLst>
                <a:ext uri="{FF2B5EF4-FFF2-40B4-BE49-F238E27FC236}">
                  <a16:creationId xmlns:a16="http://schemas.microsoft.com/office/drawing/2014/main" id="{83E4F0B0-1AC4-6508-7E4C-E3BDDBEAD392}"/>
                </a:ext>
              </a:extLst>
            </p:cNvPr>
            <p:cNvSpPr/>
            <p:nvPr/>
          </p:nvSpPr>
          <p:spPr>
            <a:xfrm>
              <a:off x="4489608" y="1942292"/>
              <a:ext cx="9525" cy="19038"/>
            </a:xfrm>
            <a:custGeom>
              <a:avLst/>
              <a:gdLst>
                <a:gd name="connsiteX0" fmla="*/ 9525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952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62" name="Freeform 2961">
              <a:extLst>
                <a:ext uri="{FF2B5EF4-FFF2-40B4-BE49-F238E27FC236}">
                  <a16:creationId xmlns:a16="http://schemas.microsoft.com/office/drawing/2014/main" id="{A1CC7035-4467-BAD7-446F-321009E431DF}"/>
                </a:ext>
              </a:extLst>
            </p:cNvPr>
            <p:cNvSpPr/>
            <p:nvPr/>
          </p:nvSpPr>
          <p:spPr>
            <a:xfrm>
              <a:off x="4480083" y="1932772"/>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63" name="Freeform 2962">
              <a:extLst>
                <a:ext uri="{FF2B5EF4-FFF2-40B4-BE49-F238E27FC236}">
                  <a16:creationId xmlns:a16="http://schemas.microsoft.com/office/drawing/2014/main" id="{7AEAEB4E-27A8-577E-13EB-80ED8E68FB52}"/>
                </a:ext>
              </a:extLst>
            </p:cNvPr>
            <p:cNvSpPr/>
            <p:nvPr/>
          </p:nvSpPr>
          <p:spPr>
            <a:xfrm>
              <a:off x="4461033" y="1847100"/>
              <a:ext cx="19050" cy="85672"/>
            </a:xfrm>
            <a:custGeom>
              <a:avLst/>
              <a:gdLst>
                <a:gd name="connsiteX0" fmla="*/ 19050 w 19050"/>
                <a:gd name="connsiteY0" fmla="*/ 85673 h 85672"/>
                <a:gd name="connsiteX1" fmla="*/ 0 w 19050"/>
                <a:gd name="connsiteY1" fmla="*/ 0 h 85672"/>
              </a:gdLst>
              <a:ahLst/>
              <a:cxnLst>
                <a:cxn ang="0">
                  <a:pos x="connsiteX0" y="connsiteY0"/>
                </a:cxn>
                <a:cxn ang="0">
                  <a:pos x="connsiteX1" y="connsiteY1"/>
                </a:cxn>
              </a:cxnLst>
              <a:rect l="l" t="t" r="r" b="b"/>
              <a:pathLst>
                <a:path w="19050" h="85672">
                  <a:moveTo>
                    <a:pt x="19050" y="85673"/>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64" name="Freeform 2963">
              <a:extLst>
                <a:ext uri="{FF2B5EF4-FFF2-40B4-BE49-F238E27FC236}">
                  <a16:creationId xmlns:a16="http://schemas.microsoft.com/office/drawing/2014/main" id="{D81B813A-71CB-B435-74C0-B81B365EECA9}"/>
                </a:ext>
              </a:extLst>
            </p:cNvPr>
            <p:cNvSpPr/>
            <p:nvPr/>
          </p:nvSpPr>
          <p:spPr>
            <a:xfrm>
              <a:off x="4461033" y="1799504"/>
              <a:ext cx="9525" cy="47595"/>
            </a:xfrm>
            <a:custGeom>
              <a:avLst/>
              <a:gdLst>
                <a:gd name="connsiteX0" fmla="*/ 0 w 9525"/>
                <a:gd name="connsiteY0" fmla="*/ 47596 h 47595"/>
                <a:gd name="connsiteX1" fmla="*/ 9525 w 9525"/>
                <a:gd name="connsiteY1" fmla="*/ 0 h 47595"/>
              </a:gdLst>
              <a:ahLst/>
              <a:cxnLst>
                <a:cxn ang="0">
                  <a:pos x="connsiteX0" y="connsiteY0"/>
                </a:cxn>
                <a:cxn ang="0">
                  <a:pos x="connsiteX1" y="connsiteY1"/>
                </a:cxn>
              </a:cxnLst>
              <a:rect l="l" t="t" r="r" b="b"/>
              <a:pathLst>
                <a:path w="9525" h="47595">
                  <a:moveTo>
                    <a:pt x="0" y="47596"/>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65" name="Freeform 2964">
              <a:extLst>
                <a:ext uri="{FF2B5EF4-FFF2-40B4-BE49-F238E27FC236}">
                  <a16:creationId xmlns:a16="http://schemas.microsoft.com/office/drawing/2014/main" id="{935B6492-B8E1-AD07-A4C5-279C3BD2E1CD}"/>
                </a:ext>
              </a:extLst>
            </p:cNvPr>
            <p:cNvSpPr/>
            <p:nvPr/>
          </p:nvSpPr>
          <p:spPr>
            <a:xfrm>
              <a:off x="4432458" y="1770946"/>
              <a:ext cx="38099" cy="28557"/>
            </a:xfrm>
            <a:custGeom>
              <a:avLst/>
              <a:gdLst>
                <a:gd name="connsiteX0" fmla="*/ 38100 w 38099"/>
                <a:gd name="connsiteY0" fmla="*/ 28558 h 28557"/>
                <a:gd name="connsiteX1" fmla="*/ 0 w 38099"/>
                <a:gd name="connsiteY1" fmla="*/ 0 h 28557"/>
              </a:gdLst>
              <a:ahLst/>
              <a:cxnLst>
                <a:cxn ang="0">
                  <a:pos x="connsiteX0" y="connsiteY0"/>
                </a:cxn>
                <a:cxn ang="0">
                  <a:pos x="connsiteX1" y="connsiteY1"/>
                </a:cxn>
              </a:cxnLst>
              <a:rect l="l" t="t" r="r" b="b"/>
              <a:pathLst>
                <a:path w="38099" h="28557">
                  <a:moveTo>
                    <a:pt x="38100"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66" name="Freeform 2965">
              <a:extLst>
                <a:ext uri="{FF2B5EF4-FFF2-40B4-BE49-F238E27FC236}">
                  <a16:creationId xmlns:a16="http://schemas.microsoft.com/office/drawing/2014/main" id="{DA1A5585-029A-CB19-08E7-3A92D6D1F648}"/>
                </a:ext>
              </a:extLst>
            </p:cNvPr>
            <p:cNvSpPr/>
            <p:nvPr/>
          </p:nvSpPr>
          <p:spPr>
            <a:xfrm>
              <a:off x="4432458" y="1732869"/>
              <a:ext cx="133349" cy="38076"/>
            </a:xfrm>
            <a:custGeom>
              <a:avLst/>
              <a:gdLst>
                <a:gd name="connsiteX0" fmla="*/ 0 w 133349"/>
                <a:gd name="connsiteY0" fmla="*/ 38077 h 38076"/>
                <a:gd name="connsiteX1" fmla="*/ 133350 w 133349"/>
                <a:gd name="connsiteY1" fmla="*/ 0 h 38076"/>
              </a:gdLst>
              <a:ahLst/>
              <a:cxnLst>
                <a:cxn ang="0">
                  <a:pos x="connsiteX0" y="connsiteY0"/>
                </a:cxn>
                <a:cxn ang="0">
                  <a:pos x="connsiteX1" y="connsiteY1"/>
                </a:cxn>
              </a:cxnLst>
              <a:rect l="l" t="t" r="r" b="b"/>
              <a:pathLst>
                <a:path w="133349" h="38076">
                  <a:moveTo>
                    <a:pt x="0" y="38077"/>
                  </a:moveTo>
                  <a:lnTo>
                    <a:pt x="1333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67" name="Freeform 2966">
              <a:extLst>
                <a:ext uri="{FF2B5EF4-FFF2-40B4-BE49-F238E27FC236}">
                  <a16:creationId xmlns:a16="http://schemas.microsoft.com/office/drawing/2014/main" id="{F5FFC796-B64B-5BD0-0BB8-3DEB2C35D448}"/>
                </a:ext>
              </a:extLst>
            </p:cNvPr>
            <p:cNvSpPr/>
            <p:nvPr/>
          </p:nvSpPr>
          <p:spPr>
            <a:xfrm>
              <a:off x="4565808" y="1732869"/>
              <a:ext cx="47625" cy="19038"/>
            </a:xfrm>
            <a:custGeom>
              <a:avLst/>
              <a:gdLst>
                <a:gd name="connsiteX0" fmla="*/ 0 w 47625"/>
                <a:gd name="connsiteY0" fmla="*/ 0 h 19038"/>
                <a:gd name="connsiteX1" fmla="*/ 47625 w 47625"/>
                <a:gd name="connsiteY1" fmla="*/ 19038 h 19038"/>
              </a:gdLst>
              <a:ahLst/>
              <a:cxnLst>
                <a:cxn ang="0">
                  <a:pos x="connsiteX0" y="connsiteY0"/>
                </a:cxn>
                <a:cxn ang="0">
                  <a:pos x="connsiteX1" y="connsiteY1"/>
                </a:cxn>
              </a:cxnLst>
              <a:rect l="l" t="t" r="r" b="b"/>
              <a:pathLst>
                <a:path w="47625" h="19038">
                  <a:moveTo>
                    <a:pt x="0" y="0"/>
                  </a:moveTo>
                  <a:lnTo>
                    <a:pt x="476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68" name="Freeform 2967">
              <a:extLst>
                <a:ext uri="{FF2B5EF4-FFF2-40B4-BE49-F238E27FC236}">
                  <a16:creationId xmlns:a16="http://schemas.microsoft.com/office/drawing/2014/main" id="{D7911EF0-1876-9E76-4F82-FBA514BB1D53}"/>
                </a:ext>
              </a:extLst>
            </p:cNvPr>
            <p:cNvSpPr/>
            <p:nvPr/>
          </p:nvSpPr>
          <p:spPr>
            <a:xfrm>
              <a:off x="4613433" y="1713831"/>
              <a:ext cx="57150" cy="38076"/>
            </a:xfrm>
            <a:custGeom>
              <a:avLst/>
              <a:gdLst>
                <a:gd name="connsiteX0" fmla="*/ 0 w 57150"/>
                <a:gd name="connsiteY0" fmla="*/ 38077 h 38076"/>
                <a:gd name="connsiteX1" fmla="*/ 57150 w 57150"/>
                <a:gd name="connsiteY1" fmla="*/ 0 h 38076"/>
              </a:gdLst>
              <a:ahLst/>
              <a:cxnLst>
                <a:cxn ang="0">
                  <a:pos x="connsiteX0" y="connsiteY0"/>
                </a:cxn>
                <a:cxn ang="0">
                  <a:pos x="connsiteX1" y="connsiteY1"/>
                </a:cxn>
              </a:cxnLst>
              <a:rect l="l" t="t" r="r" b="b"/>
              <a:pathLst>
                <a:path w="57150" h="38076">
                  <a:moveTo>
                    <a:pt x="0" y="38077"/>
                  </a:moveTo>
                  <a:lnTo>
                    <a:pt x="571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69" name="Freeform 2968">
              <a:extLst>
                <a:ext uri="{FF2B5EF4-FFF2-40B4-BE49-F238E27FC236}">
                  <a16:creationId xmlns:a16="http://schemas.microsoft.com/office/drawing/2014/main" id="{54A88285-59D2-B49E-C6E1-75B1CFEDAC52}"/>
                </a:ext>
              </a:extLst>
            </p:cNvPr>
            <p:cNvSpPr/>
            <p:nvPr/>
          </p:nvSpPr>
          <p:spPr>
            <a:xfrm>
              <a:off x="4670583" y="1713831"/>
              <a:ext cx="95250" cy="9519"/>
            </a:xfrm>
            <a:custGeom>
              <a:avLst/>
              <a:gdLst>
                <a:gd name="connsiteX0" fmla="*/ 0 w 95250"/>
                <a:gd name="connsiteY0" fmla="*/ 0 h 9519"/>
                <a:gd name="connsiteX1" fmla="*/ 95250 w 95250"/>
                <a:gd name="connsiteY1" fmla="*/ 9519 h 9519"/>
              </a:gdLst>
              <a:ahLst/>
              <a:cxnLst>
                <a:cxn ang="0">
                  <a:pos x="connsiteX0" y="connsiteY0"/>
                </a:cxn>
                <a:cxn ang="0">
                  <a:pos x="connsiteX1" y="connsiteY1"/>
                </a:cxn>
              </a:cxnLst>
              <a:rect l="l" t="t" r="r" b="b"/>
              <a:pathLst>
                <a:path w="95250" h="9519">
                  <a:moveTo>
                    <a:pt x="0" y="0"/>
                  </a:moveTo>
                  <a:lnTo>
                    <a:pt x="952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70" name="Freeform 2969">
              <a:extLst>
                <a:ext uri="{FF2B5EF4-FFF2-40B4-BE49-F238E27FC236}">
                  <a16:creationId xmlns:a16="http://schemas.microsoft.com/office/drawing/2014/main" id="{28FCDF4A-B09C-519D-B5D8-BE558A38875E}"/>
                </a:ext>
              </a:extLst>
            </p:cNvPr>
            <p:cNvSpPr/>
            <p:nvPr/>
          </p:nvSpPr>
          <p:spPr>
            <a:xfrm>
              <a:off x="4765833" y="1685273"/>
              <a:ext cx="190500" cy="38076"/>
            </a:xfrm>
            <a:custGeom>
              <a:avLst/>
              <a:gdLst>
                <a:gd name="connsiteX0" fmla="*/ 0 w 190500"/>
                <a:gd name="connsiteY0" fmla="*/ 38077 h 38076"/>
                <a:gd name="connsiteX1" fmla="*/ 190500 w 190500"/>
                <a:gd name="connsiteY1" fmla="*/ 0 h 38076"/>
              </a:gdLst>
              <a:ahLst/>
              <a:cxnLst>
                <a:cxn ang="0">
                  <a:pos x="connsiteX0" y="connsiteY0"/>
                </a:cxn>
                <a:cxn ang="0">
                  <a:pos x="connsiteX1" y="connsiteY1"/>
                </a:cxn>
              </a:cxnLst>
              <a:rect l="l" t="t" r="r" b="b"/>
              <a:pathLst>
                <a:path w="190500" h="38076">
                  <a:moveTo>
                    <a:pt x="0" y="38077"/>
                  </a:moveTo>
                  <a:lnTo>
                    <a:pt x="1905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71" name="Freeform 2970">
              <a:extLst>
                <a:ext uri="{FF2B5EF4-FFF2-40B4-BE49-F238E27FC236}">
                  <a16:creationId xmlns:a16="http://schemas.microsoft.com/office/drawing/2014/main" id="{399DE983-8DF6-8672-6BC8-5A351328B131}"/>
                </a:ext>
              </a:extLst>
            </p:cNvPr>
            <p:cNvSpPr/>
            <p:nvPr/>
          </p:nvSpPr>
          <p:spPr>
            <a:xfrm>
              <a:off x="4956333" y="1685273"/>
              <a:ext cx="123825" cy="9519"/>
            </a:xfrm>
            <a:custGeom>
              <a:avLst/>
              <a:gdLst>
                <a:gd name="connsiteX0" fmla="*/ 0 w 123825"/>
                <a:gd name="connsiteY0" fmla="*/ 0 h 9519"/>
                <a:gd name="connsiteX1" fmla="*/ 123825 w 123825"/>
                <a:gd name="connsiteY1" fmla="*/ 9519 h 9519"/>
              </a:gdLst>
              <a:ahLst/>
              <a:cxnLst>
                <a:cxn ang="0">
                  <a:pos x="connsiteX0" y="connsiteY0"/>
                </a:cxn>
                <a:cxn ang="0">
                  <a:pos x="connsiteX1" y="connsiteY1"/>
                </a:cxn>
              </a:cxnLst>
              <a:rect l="l" t="t" r="r" b="b"/>
              <a:pathLst>
                <a:path w="123825" h="9519">
                  <a:moveTo>
                    <a:pt x="0" y="0"/>
                  </a:moveTo>
                  <a:lnTo>
                    <a:pt x="1238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72" name="Freeform 2971">
              <a:extLst>
                <a:ext uri="{FF2B5EF4-FFF2-40B4-BE49-F238E27FC236}">
                  <a16:creationId xmlns:a16="http://schemas.microsoft.com/office/drawing/2014/main" id="{14DA0438-2265-0EA7-B95C-7790335909F0}"/>
                </a:ext>
              </a:extLst>
            </p:cNvPr>
            <p:cNvSpPr/>
            <p:nvPr/>
          </p:nvSpPr>
          <p:spPr>
            <a:xfrm>
              <a:off x="5080158" y="1685273"/>
              <a:ext cx="38100" cy="9519"/>
            </a:xfrm>
            <a:custGeom>
              <a:avLst/>
              <a:gdLst>
                <a:gd name="connsiteX0" fmla="*/ 0 w 38100"/>
                <a:gd name="connsiteY0" fmla="*/ 9519 h 9519"/>
                <a:gd name="connsiteX1" fmla="*/ 38100 w 38100"/>
                <a:gd name="connsiteY1" fmla="*/ 0 h 9519"/>
              </a:gdLst>
              <a:ahLst/>
              <a:cxnLst>
                <a:cxn ang="0">
                  <a:pos x="connsiteX0" y="connsiteY0"/>
                </a:cxn>
                <a:cxn ang="0">
                  <a:pos x="connsiteX1" y="connsiteY1"/>
                </a:cxn>
              </a:cxnLst>
              <a:rect l="l" t="t" r="r" b="b"/>
              <a:pathLst>
                <a:path w="38100" h="9519">
                  <a:moveTo>
                    <a:pt x="0" y="9519"/>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73" name="Freeform 2972">
              <a:extLst>
                <a:ext uri="{FF2B5EF4-FFF2-40B4-BE49-F238E27FC236}">
                  <a16:creationId xmlns:a16="http://schemas.microsoft.com/office/drawing/2014/main" id="{257CB978-1741-40F6-A6AF-806757350C27}"/>
                </a:ext>
              </a:extLst>
            </p:cNvPr>
            <p:cNvSpPr/>
            <p:nvPr/>
          </p:nvSpPr>
          <p:spPr>
            <a:xfrm>
              <a:off x="5118258" y="1685273"/>
              <a:ext cx="9525" cy="57115"/>
            </a:xfrm>
            <a:custGeom>
              <a:avLst/>
              <a:gdLst>
                <a:gd name="connsiteX0" fmla="*/ 0 w 9525"/>
                <a:gd name="connsiteY0" fmla="*/ 0 h 57115"/>
                <a:gd name="connsiteX1" fmla="*/ 9525 w 9525"/>
                <a:gd name="connsiteY1" fmla="*/ 57115 h 57115"/>
              </a:gdLst>
              <a:ahLst/>
              <a:cxnLst>
                <a:cxn ang="0">
                  <a:pos x="connsiteX0" y="connsiteY0"/>
                </a:cxn>
                <a:cxn ang="0">
                  <a:pos x="connsiteX1" y="connsiteY1"/>
                </a:cxn>
              </a:cxnLst>
              <a:rect l="l" t="t" r="r" b="b"/>
              <a:pathLst>
                <a:path w="9525" h="57115">
                  <a:moveTo>
                    <a:pt x="0" y="0"/>
                  </a:moveTo>
                  <a:lnTo>
                    <a:pt x="9525"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74" name="Freeform 2973">
              <a:extLst>
                <a:ext uri="{FF2B5EF4-FFF2-40B4-BE49-F238E27FC236}">
                  <a16:creationId xmlns:a16="http://schemas.microsoft.com/office/drawing/2014/main" id="{D379D4C4-2FEF-C6A4-B0CB-746D78D137DC}"/>
                </a:ext>
              </a:extLst>
            </p:cNvPr>
            <p:cNvSpPr/>
            <p:nvPr/>
          </p:nvSpPr>
          <p:spPr>
            <a:xfrm>
              <a:off x="5127783" y="1742388"/>
              <a:ext cx="57150" cy="19038"/>
            </a:xfrm>
            <a:custGeom>
              <a:avLst/>
              <a:gdLst>
                <a:gd name="connsiteX0" fmla="*/ 0 w 57150"/>
                <a:gd name="connsiteY0" fmla="*/ 0 h 19038"/>
                <a:gd name="connsiteX1" fmla="*/ 57150 w 57150"/>
                <a:gd name="connsiteY1" fmla="*/ 19038 h 19038"/>
              </a:gdLst>
              <a:ahLst/>
              <a:cxnLst>
                <a:cxn ang="0">
                  <a:pos x="connsiteX0" y="connsiteY0"/>
                </a:cxn>
                <a:cxn ang="0">
                  <a:pos x="connsiteX1" y="connsiteY1"/>
                </a:cxn>
              </a:cxnLst>
              <a:rect l="l" t="t" r="r" b="b"/>
              <a:pathLst>
                <a:path w="57150" h="19038">
                  <a:moveTo>
                    <a:pt x="0" y="0"/>
                  </a:moveTo>
                  <a:lnTo>
                    <a:pt x="571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75" name="Freeform 2974">
              <a:extLst>
                <a:ext uri="{FF2B5EF4-FFF2-40B4-BE49-F238E27FC236}">
                  <a16:creationId xmlns:a16="http://schemas.microsoft.com/office/drawing/2014/main" id="{98A2E7F5-AB67-F5FB-5078-FBED1CA146F8}"/>
                </a:ext>
              </a:extLst>
            </p:cNvPr>
            <p:cNvSpPr/>
            <p:nvPr/>
          </p:nvSpPr>
          <p:spPr>
            <a:xfrm>
              <a:off x="5175408" y="1761427"/>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76" name="Freeform 2975">
              <a:extLst>
                <a:ext uri="{FF2B5EF4-FFF2-40B4-BE49-F238E27FC236}">
                  <a16:creationId xmlns:a16="http://schemas.microsoft.com/office/drawing/2014/main" id="{E649C1A0-53EB-CD45-78CE-204DF3A57DD5}"/>
                </a:ext>
              </a:extLst>
            </p:cNvPr>
            <p:cNvSpPr/>
            <p:nvPr/>
          </p:nvSpPr>
          <p:spPr>
            <a:xfrm>
              <a:off x="5175408" y="1770946"/>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77" name="Freeform 2976">
              <a:extLst>
                <a:ext uri="{FF2B5EF4-FFF2-40B4-BE49-F238E27FC236}">
                  <a16:creationId xmlns:a16="http://schemas.microsoft.com/office/drawing/2014/main" id="{2C41A9F5-0EC8-3FBE-78A9-0C5BBE436DEB}"/>
                </a:ext>
              </a:extLst>
            </p:cNvPr>
            <p:cNvSpPr/>
            <p:nvPr/>
          </p:nvSpPr>
          <p:spPr>
            <a:xfrm>
              <a:off x="5146833" y="1809023"/>
              <a:ext cx="28575" cy="19038"/>
            </a:xfrm>
            <a:custGeom>
              <a:avLst/>
              <a:gdLst>
                <a:gd name="connsiteX0" fmla="*/ 28575 w 28575"/>
                <a:gd name="connsiteY0" fmla="*/ 0 h 19038"/>
                <a:gd name="connsiteX1" fmla="*/ 0 w 28575"/>
                <a:gd name="connsiteY1" fmla="*/ 19038 h 19038"/>
              </a:gdLst>
              <a:ahLst/>
              <a:cxnLst>
                <a:cxn ang="0">
                  <a:pos x="connsiteX0" y="connsiteY0"/>
                </a:cxn>
                <a:cxn ang="0">
                  <a:pos x="connsiteX1" y="connsiteY1"/>
                </a:cxn>
              </a:cxnLst>
              <a:rect l="l" t="t" r="r" b="b"/>
              <a:pathLst>
                <a:path w="28575" h="19038">
                  <a:moveTo>
                    <a:pt x="2857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78" name="Freeform 2977">
              <a:extLst>
                <a:ext uri="{FF2B5EF4-FFF2-40B4-BE49-F238E27FC236}">
                  <a16:creationId xmlns:a16="http://schemas.microsoft.com/office/drawing/2014/main" id="{9CCEE1D3-9F49-7BDE-EA43-A85F2874E6BF}"/>
                </a:ext>
              </a:extLst>
            </p:cNvPr>
            <p:cNvSpPr/>
            <p:nvPr/>
          </p:nvSpPr>
          <p:spPr>
            <a:xfrm>
              <a:off x="5146833" y="1828061"/>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79" name="Freeform 2978">
              <a:extLst>
                <a:ext uri="{FF2B5EF4-FFF2-40B4-BE49-F238E27FC236}">
                  <a16:creationId xmlns:a16="http://schemas.microsoft.com/office/drawing/2014/main" id="{1A628C0D-FE88-0A2D-905C-8032CDED7C21}"/>
                </a:ext>
              </a:extLst>
            </p:cNvPr>
            <p:cNvSpPr/>
            <p:nvPr/>
          </p:nvSpPr>
          <p:spPr>
            <a:xfrm>
              <a:off x="5108733" y="1847100"/>
              <a:ext cx="38100" cy="28557"/>
            </a:xfrm>
            <a:custGeom>
              <a:avLst/>
              <a:gdLst>
                <a:gd name="connsiteX0" fmla="*/ 38100 w 38100"/>
                <a:gd name="connsiteY0" fmla="*/ 0 h 28557"/>
                <a:gd name="connsiteX1" fmla="*/ 0 w 38100"/>
                <a:gd name="connsiteY1" fmla="*/ 28558 h 28557"/>
              </a:gdLst>
              <a:ahLst/>
              <a:cxnLst>
                <a:cxn ang="0">
                  <a:pos x="connsiteX0" y="connsiteY0"/>
                </a:cxn>
                <a:cxn ang="0">
                  <a:pos x="connsiteX1" y="connsiteY1"/>
                </a:cxn>
              </a:cxnLst>
              <a:rect l="l" t="t" r="r" b="b"/>
              <a:pathLst>
                <a:path w="38100" h="28557">
                  <a:moveTo>
                    <a:pt x="3810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80" name="Freeform 2979">
              <a:extLst>
                <a:ext uri="{FF2B5EF4-FFF2-40B4-BE49-F238E27FC236}">
                  <a16:creationId xmlns:a16="http://schemas.microsoft.com/office/drawing/2014/main" id="{1576D9D8-0346-6446-B588-B510E7A4AE65}"/>
                </a:ext>
              </a:extLst>
            </p:cNvPr>
            <p:cNvSpPr/>
            <p:nvPr/>
          </p:nvSpPr>
          <p:spPr>
            <a:xfrm>
              <a:off x="5080158" y="1875657"/>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81" name="Freeform 2980">
              <a:extLst>
                <a:ext uri="{FF2B5EF4-FFF2-40B4-BE49-F238E27FC236}">
                  <a16:creationId xmlns:a16="http://schemas.microsoft.com/office/drawing/2014/main" id="{005D2960-6A45-E77B-5054-1E978C23FF7F}"/>
                </a:ext>
              </a:extLst>
            </p:cNvPr>
            <p:cNvSpPr/>
            <p:nvPr/>
          </p:nvSpPr>
          <p:spPr>
            <a:xfrm>
              <a:off x="5051583" y="1875657"/>
              <a:ext cx="28575" cy="66634"/>
            </a:xfrm>
            <a:custGeom>
              <a:avLst/>
              <a:gdLst>
                <a:gd name="connsiteX0" fmla="*/ 28575 w 28575"/>
                <a:gd name="connsiteY0" fmla="*/ 0 h 66634"/>
                <a:gd name="connsiteX1" fmla="*/ 0 w 28575"/>
                <a:gd name="connsiteY1" fmla="*/ 66634 h 66634"/>
              </a:gdLst>
              <a:ahLst/>
              <a:cxnLst>
                <a:cxn ang="0">
                  <a:pos x="connsiteX0" y="connsiteY0"/>
                </a:cxn>
                <a:cxn ang="0">
                  <a:pos x="connsiteX1" y="connsiteY1"/>
                </a:cxn>
              </a:cxnLst>
              <a:rect l="l" t="t" r="r" b="b"/>
              <a:pathLst>
                <a:path w="28575" h="66634">
                  <a:moveTo>
                    <a:pt x="28575" y="0"/>
                  </a:moveTo>
                  <a:lnTo>
                    <a:pt x="0"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82" name="Freeform 2981">
              <a:extLst>
                <a:ext uri="{FF2B5EF4-FFF2-40B4-BE49-F238E27FC236}">
                  <a16:creationId xmlns:a16="http://schemas.microsoft.com/office/drawing/2014/main" id="{4D4BA121-D72C-3BF2-7DF9-525C36B64F09}"/>
                </a:ext>
              </a:extLst>
            </p:cNvPr>
            <p:cNvSpPr/>
            <p:nvPr/>
          </p:nvSpPr>
          <p:spPr>
            <a:xfrm>
              <a:off x="5023008" y="1942292"/>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83" name="Freeform 2982">
              <a:extLst>
                <a:ext uri="{FF2B5EF4-FFF2-40B4-BE49-F238E27FC236}">
                  <a16:creationId xmlns:a16="http://schemas.microsoft.com/office/drawing/2014/main" id="{32B61090-94F1-346A-4B76-DFDA3C185EEE}"/>
                </a:ext>
              </a:extLst>
            </p:cNvPr>
            <p:cNvSpPr/>
            <p:nvPr/>
          </p:nvSpPr>
          <p:spPr>
            <a:xfrm>
              <a:off x="4994433" y="1942292"/>
              <a:ext cx="28575" cy="47595"/>
            </a:xfrm>
            <a:custGeom>
              <a:avLst/>
              <a:gdLst>
                <a:gd name="connsiteX0" fmla="*/ 28575 w 28575"/>
                <a:gd name="connsiteY0" fmla="*/ 0 h 47595"/>
                <a:gd name="connsiteX1" fmla="*/ 0 w 28575"/>
                <a:gd name="connsiteY1" fmla="*/ 47596 h 47595"/>
              </a:gdLst>
              <a:ahLst/>
              <a:cxnLst>
                <a:cxn ang="0">
                  <a:pos x="connsiteX0" y="connsiteY0"/>
                </a:cxn>
                <a:cxn ang="0">
                  <a:pos x="connsiteX1" y="connsiteY1"/>
                </a:cxn>
              </a:cxnLst>
              <a:rect l="l" t="t" r="r" b="b"/>
              <a:pathLst>
                <a:path w="28575" h="47595">
                  <a:moveTo>
                    <a:pt x="2857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84" name="Freeform 2983">
              <a:extLst>
                <a:ext uri="{FF2B5EF4-FFF2-40B4-BE49-F238E27FC236}">
                  <a16:creationId xmlns:a16="http://schemas.microsoft.com/office/drawing/2014/main" id="{3B44748C-EC0F-3554-4287-4B32568AF32F}"/>
                </a:ext>
              </a:extLst>
            </p:cNvPr>
            <p:cNvSpPr/>
            <p:nvPr/>
          </p:nvSpPr>
          <p:spPr>
            <a:xfrm>
              <a:off x="4880133" y="1989888"/>
              <a:ext cx="114300" cy="9519"/>
            </a:xfrm>
            <a:custGeom>
              <a:avLst/>
              <a:gdLst>
                <a:gd name="connsiteX0" fmla="*/ 114300 w 114300"/>
                <a:gd name="connsiteY0" fmla="*/ 0 h 9519"/>
                <a:gd name="connsiteX1" fmla="*/ 0 w 114300"/>
                <a:gd name="connsiteY1" fmla="*/ 9519 h 9519"/>
              </a:gdLst>
              <a:ahLst/>
              <a:cxnLst>
                <a:cxn ang="0">
                  <a:pos x="connsiteX0" y="connsiteY0"/>
                </a:cxn>
                <a:cxn ang="0">
                  <a:pos x="connsiteX1" y="connsiteY1"/>
                </a:cxn>
              </a:cxnLst>
              <a:rect l="l" t="t" r="r" b="b"/>
              <a:pathLst>
                <a:path w="114300" h="9519">
                  <a:moveTo>
                    <a:pt x="1143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85" name="Freeform 2984">
              <a:extLst>
                <a:ext uri="{FF2B5EF4-FFF2-40B4-BE49-F238E27FC236}">
                  <a16:creationId xmlns:a16="http://schemas.microsoft.com/office/drawing/2014/main" id="{652397CC-723B-52EA-3100-363278ED9D0F}"/>
                </a:ext>
              </a:extLst>
            </p:cNvPr>
            <p:cNvSpPr/>
            <p:nvPr/>
          </p:nvSpPr>
          <p:spPr>
            <a:xfrm>
              <a:off x="4870608" y="1999407"/>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86" name="Freeform 2985">
              <a:extLst>
                <a:ext uri="{FF2B5EF4-FFF2-40B4-BE49-F238E27FC236}">
                  <a16:creationId xmlns:a16="http://schemas.microsoft.com/office/drawing/2014/main" id="{1F1334A5-D497-D050-7128-A05A378537CB}"/>
                </a:ext>
              </a:extLst>
            </p:cNvPr>
            <p:cNvSpPr/>
            <p:nvPr/>
          </p:nvSpPr>
          <p:spPr>
            <a:xfrm>
              <a:off x="4870608" y="2018445"/>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87" name="Freeform 2986">
              <a:extLst>
                <a:ext uri="{FF2B5EF4-FFF2-40B4-BE49-F238E27FC236}">
                  <a16:creationId xmlns:a16="http://schemas.microsoft.com/office/drawing/2014/main" id="{3541F882-F6C1-82A6-1036-5202100242AC}"/>
                </a:ext>
              </a:extLst>
            </p:cNvPr>
            <p:cNvSpPr/>
            <p:nvPr/>
          </p:nvSpPr>
          <p:spPr>
            <a:xfrm>
              <a:off x="4870608" y="2037483"/>
              <a:ext cx="9525" cy="9519"/>
            </a:xfrm>
            <a:custGeom>
              <a:avLst/>
              <a:gdLst>
                <a:gd name="connsiteX0" fmla="*/ 0 w 9525"/>
                <a:gd name="connsiteY0" fmla="*/ 0 h 9519"/>
                <a:gd name="connsiteX1" fmla="*/ 9525 w 9525"/>
                <a:gd name="connsiteY1" fmla="*/ 0 h 9519"/>
              </a:gdLst>
              <a:ahLst/>
              <a:cxnLst>
                <a:cxn ang="0">
                  <a:pos x="connsiteX0" y="connsiteY0"/>
                </a:cxn>
                <a:cxn ang="0">
                  <a:pos x="connsiteX1" y="connsiteY1"/>
                </a:cxn>
              </a:cxnLst>
              <a:rect l="l" t="t" r="r" b="b"/>
              <a:pathLst>
                <a:path w="9525" h="9519">
                  <a:moveTo>
                    <a:pt x="0" y="0"/>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88" name="Freeform 2987">
              <a:extLst>
                <a:ext uri="{FF2B5EF4-FFF2-40B4-BE49-F238E27FC236}">
                  <a16:creationId xmlns:a16="http://schemas.microsoft.com/office/drawing/2014/main" id="{A1BC21FA-101E-05E8-0CB7-F4A56EE1B53F}"/>
                </a:ext>
              </a:extLst>
            </p:cNvPr>
            <p:cNvSpPr/>
            <p:nvPr/>
          </p:nvSpPr>
          <p:spPr>
            <a:xfrm>
              <a:off x="4184808" y="1180756"/>
              <a:ext cx="514350" cy="761535"/>
            </a:xfrm>
            <a:custGeom>
              <a:avLst/>
              <a:gdLst>
                <a:gd name="connsiteX0" fmla="*/ 304800 w 514350"/>
                <a:gd name="connsiteY0" fmla="*/ 761536 h 761535"/>
                <a:gd name="connsiteX1" fmla="*/ 28575 w 514350"/>
                <a:gd name="connsiteY1" fmla="*/ 761536 h 761535"/>
                <a:gd name="connsiteX2" fmla="*/ 28575 w 514350"/>
                <a:gd name="connsiteY2" fmla="*/ 752016 h 761535"/>
                <a:gd name="connsiteX3" fmla="*/ 28575 w 514350"/>
                <a:gd name="connsiteY3" fmla="*/ 342691 h 761535"/>
                <a:gd name="connsiteX4" fmla="*/ 0 w 514350"/>
                <a:gd name="connsiteY4" fmla="*/ 237980 h 761535"/>
                <a:gd name="connsiteX5" fmla="*/ 28575 w 514350"/>
                <a:gd name="connsiteY5" fmla="*/ 228461 h 761535"/>
                <a:gd name="connsiteX6" fmla="*/ 57150 w 514350"/>
                <a:gd name="connsiteY6" fmla="*/ 247499 h 761535"/>
                <a:gd name="connsiteX7" fmla="*/ 76200 w 514350"/>
                <a:gd name="connsiteY7" fmla="*/ 228461 h 761535"/>
                <a:gd name="connsiteX8" fmla="*/ 95250 w 514350"/>
                <a:gd name="connsiteY8" fmla="*/ 180865 h 761535"/>
                <a:gd name="connsiteX9" fmla="*/ 66675 w 514350"/>
                <a:gd name="connsiteY9" fmla="*/ 161826 h 761535"/>
                <a:gd name="connsiteX10" fmla="*/ 95250 w 514350"/>
                <a:gd name="connsiteY10" fmla="*/ 104711 h 761535"/>
                <a:gd name="connsiteX11" fmla="*/ 104775 w 514350"/>
                <a:gd name="connsiteY11" fmla="*/ 114230 h 761535"/>
                <a:gd name="connsiteX12" fmla="*/ 142875 w 514350"/>
                <a:gd name="connsiteY12" fmla="*/ 123750 h 761535"/>
                <a:gd name="connsiteX13" fmla="*/ 161925 w 514350"/>
                <a:gd name="connsiteY13" fmla="*/ 161826 h 761535"/>
                <a:gd name="connsiteX14" fmla="*/ 228600 w 514350"/>
                <a:gd name="connsiteY14" fmla="*/ 161826 h 761535"/>
                <a:gd name="connsiteX15" fmla="*/ 257175 w 514350"/>
                <a:gd name="connsiteY15" fmla="*/ 199903 h 761535"/>
                <a:gd name="connsiteX16" fmla="*/ 276225 w 514350"/>
                <a:gd name="connsiteY16" fmla="*/ 190384 h 761535"/>
                <a:gd name="connsiteX17" fmla="*/ 295275 w 514350"/>
                <a:gd name="connsiteY17" fmla="*/ 209422 h 761535"/>
                <a:gd name="connsiteX18" fmla="*/ 314325 w 514350"/>
                <a:gd name="connsiteY18" fmla="*/ 180865 h 761535"/>
                <a:gd name="connsiteX19" fmla="*/ 285750 w 514350"/>
                <a:gd name="connsiteY19" fmla="*/ 152307 h 761535"/>
                <a:gd name="connsiteX20" fmla="*/ 285750 w 514350"/>
                <a:gd name="connsiteY20" fmla="*/ 104711 h 761535"/>
                <a:gd name="connsiteX21" fmla="*/ 361950 w 514350"/>
                <a:gd name="connsiteY21" fmla="*/ 85673 h 761535"/>
                <a:gd name="connsiteX22" fmla="*/ 428625 w 514350"/>
                <a:gd name="connsiteY22" fmla="*/ 38077 h 761535"/>
                <a:gd name="connsiteX23" fmla="*/ 428625 w 514350"/>
                <a:gd name="connsiteY23" fmla="*/ 19038 h 761535"/>
                <a:gd name="connsiteX24" fmla="*/ 457200 w 514350"/>
                <a:gd name="connsiteY24" fmla="*/ 19038 h 761535"/>
                <a:gd name="connsiteX25" fmla="*/ 457200 w 514350"/>
                <a:gd name="connsiteY25" fmla="*/ 0 h 761535"/>
                <a:gd name="connsiteX26" fmla="*/ 504825 w 514350"/>
                <a:gd name="connsiteY26" fmla="*/ 28558 h 761535"/>
                <a:gd name="connsiteX27" fmla="*/ 485775 w 514350"/>
                <a:gd name="connsiteY27" fmla="*/ 85673 h 761535"/>
                <a:gd name="connsiteX28" fmla="*/ 495300 w 514350"/>
                <a:gd name="connsiteY28" fmla="*/ 95192 h 761535"/>
                <a:gd name="connsiteX29" fmla="*/ 514350 w 514350"/>
                <a:gd name="connsiteY29" fmla="*/ 114230 h 761535"/>
                <a:gd name="connsiteX30" fmla="*/ 514350 w 514350"/>
                <a:gd name="connsiteY30" fmla="*/ 152307 h 761535"/>
                <a:gd name="connsiteX31" fmla="*/ 476250 w 514350"/>
                <a:gd name="connsiteY31" fmla="*/ 161826 h 761535"/>
                <a:gd name="connsiteX32" fmla="*/ 485775 w 514350"/>
                <a:gd name="connsiteY32" fmla="*/ 190384 h 761535"/>
                <a:gd name="connsiteX33" fmla="*/ 447675 w 514350"/>
                <a:gd name="connsiteY33" fmla="*/ 218942 h 761535"/>
                <a:gd name="connsiteX34" fmla="*/ 447675 w 514350"/>
                <a:gd name="connsiteY34" fmla="*/ 257018 h 761535"/>
                <a:gd name="connsiteX35" fmla="*/ 419100 w 514350"/>
                <a:gd name="connsiteY35" fmla="*/ 295095 h 761535"/>
                <a:gd name="connsiteX36" fmla="*/ 419100 w 514350"/>
                <a:gd name="connsiteY36" fmla="*/ 314133 h 761535"/>
                <a:gd name="connsiteX37" fmla="*/ 381000 w 514350"/>
                <a:gd name="connsiteY37" fmla="*/ 371249 h 761535"/>
                <a:gd name="connsiteX38" fmla="*/ 409575 w 514350"/>
                <a:gd name="connsiteY38" fmla="*/ 437883 h 761535"/>
                <a:gd name="connsiteX39" fmla="*/ 371475 w 514350"/>
                <a:gd name="connsiteY39" fmla="*/ 447402 h 761535"/>
                <a:gd name="connsiteX40" fmla="*/ 314325 w 514350"/>
                <a:gd name="connsiteY40" fmla="*/ 504517 h 761535"/>
                <a:gd name="connsiteX41" fmla="*/ 276225 w 514350"/>
                <a:gd name="connsiteY41" fmla="*/ 523556 h 761535"/>
                <a:gd name="connsiteX42" fmla="*/ 247650 w 514350"/>
                <a:gd name="connsiteY42" fmla="*/ 561633 h 761535"/>
                <a:gd name="connsiteX43" fmla="*/ 247650 w 514350"/>
                <a:gd name="connsiteY43" fmla="*/ 590190 h 761535"/>
                <a:gd name="connsiteX44" fmla="*/ 285750 w 514350"/>
                <a:gd name="connsiteY44" fmla="*/ 618748 h 761535"/>
                <a:gd name="connsiteX45" fmla="*/ 276225 w 514350"/>
                <a:gd name="connsiteY45" fmla="*/ 666344 h 761535"/>
                <a:gd name="connsiteX46" fmla="*/ 295275 w 514350"/>
                <a:gd name="connsiteY46" fmla="*/ 752016 h 761535"/>
                <a:gd name="connsiteX47" fmla="*/ 304800 w 514350"/>
                <a:gd name="connsiteY47" fmla="*/ 761536 h 761535"/>
                <a:gd name="connsiteX48" fmla="*/ 304800 w 514350"/>
                <a:gd name="connsiteY48" fmla="*/ 761536 h 761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514350" h="761535">
                  <a:moveTo>
                    <a:pt x="304800" y="761536"/>
                  </a:moveTo>
                  <a:lnTo>
                    <a:pt x="28575" y="761536"/>
                  </a:lnTo>
                  <a:lnTo>
                    <a:pt x="28575" y="752016"/>
                  </a:lnTo>
                  <a:lnTo>
                    <a:pt x="28575" y="342691"/>
                  </a:lnTo>
                  <a:lnTo>
                    <a:pt x="0" y="237980"/>
                  </a:lnTo>
                  <a:lnTo>
                    <a:pt x="28575" y="228461"/>
                  </a:lnTo>
                  <a:lnTo>
                    <a:pt x="57150" y="247499"/>
                  </a:lnTo>
                  <a:lnTo>
                    <a:pt x="76200" y="228461"/>
                  </a:lnTo>
                  <a:lnTo>
                    <a:pt x="95250" y="180865"/>
                  </a:lnTo>
                  <a:lnTo>
                    <a:pt x="66675" y="161826"/>
                  </a:lnTo>
                  <a:lnTo>
                    <a:pt x="95250" y="104711"/>
                  </a:lnTo>
                  <a:lnTo>
                    <a:pt x="104775" y="114230"/>
                  </a:lnTo>
                  <a:lnTo>
                    <a:pt x="142875" y="123750"/>
                  </a:lnTo>
                  <a:lnTo>
                    <a:pt x="161925" y="161826"/>
                  </a:lnTo>
                  <a:lnTo>
                    <a:pt x="228600" y="161826"/>
                  </a:lnTo>
                  <a:lnTo>
                    <a:pt x="257175" y="199903"/>
                  </a:lnTo>
                  <a:lnTo>
                    <a:pt x="276225" y="190384"/>
                  </a:lnTo>
                  <a:lnTo>
                    <a:pt x="295275" y="209422"/>
                  </a:lnTo>
                  <a:lnTo>
                    <a:pt x="314325" y="180865"/>
                  </a:lnTo>
                  <a:lnTo>
                    <a:pt x="285750" y="152307"/>
                  </a:lnTo>
                  <a:lnTo>
                    <a:pt x="285750" y="104711"/>
                  </a:lnTo>
                  <a:lnTo>
                    <a:pt x="361950" y="85673"/>
                  </a:lnTo>
                  <a:lnTo>
                    <a:pt x="428625" y="38077"/>
                  </a:lnTo>
                  <a:lnTo>
                    <a:pt x="428625" y="19038"/>
                  </a:lnTo>
                  <a:lnTo>
                    <a:pt x="457200" y="19038"/>
                  </a:lnTo>
                  <a:lnTo>
                    <a:pt x="457200" y="0"/>
                  </a:lnTo>
                  <a:lnTo>
                    <a:pt x="504825" y="28558"/>
                  </a:lnTo>
                  <a:lnTo>
                    <a:pt x="485775" y="85673"/>
                  </a:lnTo>
                  <a:lnTo>
                    <a:pt x="495300" y="95192"/>
                  </a:lnTo>
                  <a:lnTo>
                    <a:pt x="514350" y="114230"/>
                  </a:lnTo>
                  <a:lnTo>
                    <a:pt x="514350" y="152307"/>
                  </a:lnTo>
                  <a:lnTo>
                    <a:pt x="476250" y="161826"/>
                  </a:lnTo>
                  <a:lnTo>
                    <a:pt x="485775" y="190384"/>
                  </a:lnTo>
                  <a:lnTo>
                    <a:pt x="447675" y="218942"/>
                  </a:lnTo>
                  <a:lnTo>
                    <a:pt x="447675" y="257018"/>
                  </a:lnTo>
                  <a:lnTo>
                    <a:pt x="419100" y="295095"/>
                  </a:lnTo>
                  <a:lnTo>
                    <a:pt x="419100" y="314133"/>
                  </a:lnTo>
                  <a:lnTo>
                    <a:pt x="381000" y="371249"/>
                  </a:lnTo>
                  <a:lnTo>
                    <a:pt x="409575" y="437883"/>
                  </a:lnTo>
                  <a:lnTo>
                    <a:pt x="371475" y="447402"/>
                  </a:lnTo>
                  <a:lnTo>
                    <a:pt x="314325" y="504517"/>
                  </a:lnTo>
                  <a:lnTo>
                    <a:pt x="276225" y="523556"/>
                  </a:lnTo>
                  <a:lnTo>
                    <a:pt x="247650" y="561633"/>
                  </a:lnTo>
                  <a:lnTo>
                    <a:pt x="247650" y="590190"/>
                  </a:lnTo>
                  <a:lnTo>
                    <a:pt x="285750" y="618748"/>
                  </a:lnTo>
                  <a:lnTo>
                    <a:pt x="276225" y="666344"/>
                  </a:lnTo>
                  <a:lnTo>
                    <a:pt x="295275" y="752016"/>
                  </a:lnTo>
                  <a:lnTo>
                    <a:pt x="304800" y="761536"/>
                  </a:lnTo>
                  <a:lnTo>
                    <a:pt x="304800" y="761536"/>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89" name="Freeform 2988">
              <a:extLst>
                <a:ext uri="{FF2B5EF4-FFF2-40B4-BE49-F238E27FC236}">
                  <a16:creationId xmlns:a16="http://schemas.microsoft.com/office/drawing/2014/main" id="{AAC32EAF-E817-2509-3DD4-B6F0D637C876}"/>
                </a:ext>
              </a:extLst>
            </p:cNvPr>
            <p:cNvSpPr/>
            <p:nvPr/>
          </p:nvSpPr>
          <p:spPr>
            <a:xfrm>
              <a:off x="4213383" y="1942292"/>
              <a:ext cx="276224" cy="9519"/>
            </a:xfrm>
            <a:custGeom>
              <a:avLst/>
              <a:gdLst>
                <a:gd name="connsiteX0" fmla="*/ 276225 w 276224"/>
                <a:gd name="connsiteY0" fmla="*/ 0 h 9519"/>
                <a:gd name="connsiteX1" fmla="*/ 0 w 276224"/>
                <a:gd name="connsiteY1" fmla="*/ 0 h 9519"/>
              </a:gdLst>
              <a:ahLst/>
              <a:cxnLst>
                <a:cxn ang="0">
                  <a:pos x="connsiteX0" y="connsiteY0"/>
                </a:cxn>
                <a:cxn ang="0">
                  <a:pos x="connsiteX1" y="connsiteY1"/>
                </a:cxn>
              </a:cxnLst>
              <a:rect l="l" t="t" r="r" b="b"/>
              <a:pathLst>
                <a:path w="276224" h="9519">
                  <a:moveTo>
                    <a:pt x="2762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90" name="Freeform 2989">
              <a:extLst>
                <a:ext uri="{FF2B5EF4-FFF2-40B4-BE49-F238E27FC236}">
                  <a16:creationId xmlns:a16="http://schemas.microsoft.com/office/drawing/2014/main" id="{596B84DB-0E74-BE05-A086-B5FC3A9925BE}"/>
                </a:ext>
              </a:extLst>
            </p:cNvPr>
            <p:cNvSpPr/>
            <p:nvPr/>
          </p:nvSpPr>
          <p:spPr>
            <a:xfrm>
              <a:off x="4213383" y="1932772"/>
              <a:ext cx="9525" cy="9519"/>
            </a:xfrm>
            <a:custGeom>
              <a:avLst/>
              <a:gdLst>
                <a:gd name="connsiteX0" fmla="*/ 0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91" name="Freeform 2990">
              <a:extLst>
                <a:ext uri="{FF2B5EF4-FFF2-40B4-BE49-F238E27FC236}">
                  <a16:creationId xmlns:a16="http://schemas.microsoft.com/office/drawing/2014/main" id="{39EC4BB2-25A2-B94B-59FD-CA141511E211}"/>
                </a:ext>
              </a:extLst>
            </p:cNvPr>
            <p:cNvSpPr/>
            <p:nvPr/>
          </p:nvSpPr>
          <p:spPr>
            <a:xfrm>
              <a:off x="4213383" y="1523447"/>
              <a:ext cx="9525" cy="409325"/>
            </a:xfrm>
            <a:custGeom>
              <a:avLst/>
              <a:gdLst>
                <a:gd name="connsiteX0" fmla="*/ 0 w 9525"/>
                <a:gd name="connsiteY0" fmla="*/ 409325 h 409325"/>
                <a:gd name="connsiteX1" fmla="*/ 0 w 9525"/>
                <a:gd name="connsiteY1" fmla="*/ 0 h 409325"/>
              </a:gdLst>
              <a:ahLst/>
              <a:cxnLst>
                <a:cxn ang="0">
                  <a:pos x="connsiteX0" y="connsiteY0"/>
                </a:cxn>
                <a:cxn ang="0">
                  <a:pos x="connsiteX1" y="connsiteY1"/>
                </a:cxn>
              </a:cxnLst>
              <a:rect l="l" t="t" r="r" b="b"/>
              <a:pathLst>
                <a:path w="9525" h="409325">
                  <a:moveTo>
                    <a:pt x="0" y="40932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92" name="Freeform 2991">
              <a:extLst>
                <a:ext uri="{FF2B5EF4-FFF2-40B4-BE49-F238E27FC236}">
                  <a16:creationId xmlns:a16="http://schemas.microsoft.com/office/drawing/2014/main" id="{C21101C7-CA96-29D3-3F2B-5F256C5DF4BD}"/>
                </a:ext>
              </a:extLst>
            </p:cNvPr>
            <p:cNvSpPr/>
            <p:nvPr/>
          </p:nvSpPr>
          <p:spPr>
            <a:xfrm>
              <a:off x="4184808" y="1418736"/>
              <a:ext cx="28575" cy="104711"/>
            </a:xfrm>
            <a:custGeom>
              <a:avLst/>
              <a:gdLst>
                <a:gd name="connsiteX0" fmla="*/ 28575 w 28575"/>
                <a:gd name="connsiteY0" fmla="*/ 104711 h 104711"/>
                <a:gd name="connsiteX1" fmla="*/ 0 w 28575"/>
                <a:gd name="connsiteY1" fmla="*/ 0 h 104711"/>
              </a:gdLst>
              <a:ahLst/>
              <a:cxnLst>
                <a:cxn ang="0">
                  <a:pos x="connsiteX0" y="connsiteY0"/>
                </a:cxn>
                <a:cxn ang="0">
                  <a:pos x="connsiteX1" y="connsiteY1"/>
                </a:cxn>
              </a:cxnLst>
              <a:rect l="l" t="t" r="r" b="b"/>
              <a:pathLst>
                <a:path w="28575" h="104711">
                  <a:moveTo>
                    <a:pt x="28575"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93" name="Freeform 2992">
              <a:extLst>
                <a:ext uri="{FF2B5EF4-FFF2-40B4-BE49-F238E27FC236}">
                  <a16:creationId xmlns:a16="http://schemas.microsoft.com/office/drawing/2014/main" id="{3AE0E734-6449-2B0B-8E6B-0ADBA671CAF2}"/>
                </a:ext>
              </a:extLst>
            </p:cNvPr>
            <p:cNvSpPr/>
            <p:nvPr/>
          </p:nvSpPr>
          <p:spPr>
            <a:xfrm>
              <a:off x="4184808" y="1409217"/>
              <a:ext cx="28575" cy="9519"/>
            </a:xfrm>
            <a:custGeom>
              <a:avLst/>
              <a:gdLst>
                <a:gd name="connsiteX0" fmla="*/ 0 w 28575"/>
                <a:gd name="connsiteY0" fmla="*/ 9519 h 9519"/>
                <a:gd name="connsiteX1" fmla="*/ 28575 w 28575"/>
                <a:gd name="connsiteY1" fmla="*/ 0 h 9519"/>
              </a:gdLst>
              <a:ahLst/>
              <a:cxnLst>
                <a:cxn ang="0">
                  <a:pos x="connsiteX0" y="connsiteY0"/>
                </a:cxn>
                <a:cxn ang="0">
                  <a:pos x="connsiteX1" y="connsiteY1"/>
                </a:cxn>
              </a:cxnLst>
              <a:rect l="l" t="t" r="r" b="b"/>
              <a:pathLst>
                <a:path w="28575" h="9519">
                  <a:moveTo>
                    <a:pt x="0" y="9519"/>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94" name="Freeform 2993">
              <a:extLst>
                <a:ext uri="{FF2B5EF4-FFF2-40B4-BE49-F238E27FC236}">
                  <a16:creationId xmlns:a16="http://schemas.microsoft.com/office/drawing/2014/main" id="{F199650A-1E58-D574-95BF-D41D7F995EAA}"/>
                </a:ext>
              </a:extLst>
            </p:cNvPr>
            <p:cNvSpPr/>
            <p:nvPr/>
          </p:nvSpPr>
          <p:spPr>
            <a:xfrm>
              <a:off x="4213383" y="1409217"/>
              <a:ext cx="28575" cy="19038"/>
            </a:xfrm>
            <a:custGeom>
              <a:avLst/>
              <a:gdLst>
                <a:gd name="connsiteX0" fmla="*/ 0 w 28575"/>
                <a:gd name="connsiteY0" fmla="*/ 0 h 19038"/>
                <a:gd name="connsiteX1" fmla="*/ 28575 w 28575"/>
                <a:gd name="connsiteY1" fmla="*/ 19038 h 19038"/>
              </a:gdLst>
              <a:ahLst/>
              <a:cxnLst>
                <a:cxn ang="0">
                  <a:pos x="connsiteX0" y="connsiteY0"/>
                </a:cxn>
                <a:cxn ang="0">
                  <a:pos x="connsiteX1" y="connsiteY1"/>
                </a:cxn>
              </a:cxnLst>
              <a:rect l="l" t="t" r="r" b="b"/>
              <a:pathLst>
                <a:path w="28575"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95" name="Freeform 2994">
              <a:extLst>
                <a:ext uri="{FF2B5EF4-FFF2-40B4-BE49-F238E27FC236}">
                  <a16:creationId xmlns:a16="http://schemas.microsoft.com/office/drawing/2014/main" id="{31F832FD-89ED-0FED-8693-33C3512C6747}"/>
                </a:ext>
              </a:extLst>
            </p:cNvPr>
            <p:cNvSpPr/>
            <p:nvPr/>
          </p:nvSpPr>
          <p:spPr>
            <a:xfrm>
              <a:off x="4241958" y="1409217"/>
              <a:ext cx="19050" cy="19038"/>
            </a:xfrm>
            <a:custGeom>
              <a:avLst/>
              <a:gdLst>
                <a:gd name="connsiteX0" fmla="*/ 0 w 19050"/>
                <a:gd name="connsiteY0" fmla="*/ 19038 h 19038"/>
                <a:gd name="connsiteX1" fmla="*/ 19050 w 19050"/>
                <a:gd name="connsiteY1" fmla="*/ 0 h 19038"/>
              </a:gdLst>
              <a:ahLst/>
              <a:cxnLst>
                <a:cxn ang="0">
                  <a:pos x="connsiteX0" y="connsiteY0"/>
                </a:cxn>
                <a:cxn ang="0">
                  <a:pos x="connsiteX1" y="connsiteY1"/>
                </a:cxn>
              </a:cxnLst>
              <a:rect l="l" t="t" r="r" b="b"/>
              <a:pathLst>
                <a:path w="19050" h="19038">
                  <a:moveTo>
                    <a:pt x="0" y="1903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96" name="Freeform 2995">
              <a:extLst>
                <a:ext uri="{FF2B5EF4-FFF2-40B4-BE49-F238E27FC236}">
                  <a16:creationId xmlns:a16="http://schemas.microsoft.com/office/drawing/2014/main" id="{C51B0E6D-2ED2-6C3F-EAFC-76CF96646380}"/>
                </a:ext>
              </a:extLst>
            </p:cNvPr>
            <p:cNvSpPr/>
            <p:nvPr/>
          </p:nvSpPr>
          <p:spPr>
            <a:xfrm>
              <a:off x="4261008" y="1361621"/>
              <a:ext cx="19050" cy="47595"/>
            </a:xfrm>
            <a:custGeom>
              <a:avLst/>
              <a:gdLst>
                <a:gd name="connsiteX0" fmla="*/ 0 w 19050"/>
                <a:gd name="connsiteY0" fmla="*/ 47596 h 47595"/>
                <a:gd name="connsiteX1" fmla="*/ 19050 w 19050"/>
                <a:gd name="connsiteY1" fmla="*/ 0 h 47595"/>
              </a:gdLst>
              <a:ahLst/>
              <a:cxnLst>
                <a:cxn ang="0">
                  <a:pos x="connsiteX0" y="connsiteY0"/>
                </a:cxn>
                <a:cxn ang="0">
                  <a:pos x="connsiteX1" y="connsiteY1"/>
                </a:cxn>
              </a:cxnLst>
              <a:rect l="l" t="t" r="r" b="b"/>
              <a:pathLst>
                <a:path w="19050" h="47595">
                  <a:moveTo>
                    <a:pt x="0" y="47596"/>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97" name="Freeform 2996">
              <a:extLst>
                <a:ext uri="{FF2B5EF4-FFF2-40B4-BE49-F238E27FC236}">
                  <a16:creationId xmlns:a16="http://schemas.microsoft.com/office/drawing/2014/main" id="{1DF01997-AF4B-6E81-9479-BBFA88FA185F}"/>
                </a:ext>
              </a:extLst>
            </p:cNvPr>
            <p:cNvSpPr/>
            <p:nvPr/>
          </p:nvSpPr>
          <p:spPr>
            <a:xfrm>
              <a:off x="4251483" y="1342582"/>
              <a:ext cx="28575" cy="19038"/>
            </a:xfrm>
            <a:custGeom>
              <a:avLst/>
              <a:gdLst>
                <a:gd name="connsiteX0" fmla="*/ 28575 w 28575"/>
                <a:gd name="connsiteY0" fmla="*/ 19038 h 19038"/>
                <a:gd name="connsiteX1" fmla="*/ 0 w 28575"/>
                <a:gd name="connsiteY1" fmla="*/ 0 h 19038"/>
              </a:gdLst>
              <a:ahLst/>
              <a:cxnLst>
                <a:cxn ang="0">
                  <a:pos x="connsiteX0" y="connsiteY0"/>
                </a:cxn>
                <a:cxn ang="0">
                  <a:pos x="connsiteX1" y="connsiteY1"/>
                </a:cxn>
              </a:cxnLst>
              <a:rect l="l" t="t" r="r" b="b"/>
              <a:pathLst>
                <a:path w="28575"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98" name="Freeform 2997">
              <a:extLst>
                <a:ext uri="{FF2B5EF4-FFF2-40B4-BE49-F238E27FC236}">
                  <a16:creationId xmlns:a16="http://schemas.microsoft.com/office/drawing/2014/main" id="{10318F10-F0A1-99F8-701B-4891F7F9FFB1}"/>
                </a:ext>
              </a:extLst>
            </p:cNvPr>
            <p:cNvSpPr/>
            <p:nvPr/>
          </p:nvSpPr>
          <p:spPr>
            <a:xfrm>
              <a:off x="4251483" y="1285467"/>
              <a:ext cx="28575" cy="57115"/>
            </a:xfrm>
            <a:custGeom>
              <a:avLst/>
              <a:gdLst>
                <a:gd name="connsiteX0" fmla="*/ 0 w 28575"/>
                <a:gd name="connsiteY0" fmla="*/ 57115 h 57115"/>
                <a:gd name="connsiteX1" fmla="*/ 28575 w 28575"/>
                <a:gd name="connsiteY1" fmla="*/ 0 h 57115"/>
              </a:gdLst>
              <a:ahLst/>
              <a:cxnLst>
                <a:cxn ang="0">
                  <a:pos x="connsiteX0" y="connsiteY0"/>
                </a:cxn>
                <a:cxn ang="0">
                  <a:pos x="connsiteX1" y="connsiteY1"/>
                </a:cxn>
              </a:cxnLst>
              <a:rect l="l" t="t" r="r" b="b"/>
              <a:pathLst>
                <a:path w="28575" h="57115">
                  <a:moveTo>
                    <a:pt x="0" y="57115"/>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999" name="Freeform 2998">
              <a:extLst>
                <a:ext uri="{FF2B5EF4-FFF2-40B4-BE49-F238E27FC236}">
                  <a16:creationId xmlns:a16="http://schemas.microsoft.com/office/drawing/2014/main" id="{E4A4FA76-116F-7C82-B5D8-A95003A4504B}"/>
                </a:ext>
              </a:extLst>
            </p:cNvPr>
            <p:cNvSpPr/>
            <p:nvPr/>
          </p:nvSpPr>
          <p:spPr>
            <a:xfrm>
              <a:off x="4280058" y="1285467"/>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00" name="Freeform 2999">
              <a:extLst>
                <a:ext uri="{FF2B5EF4-FFF2-40B4-BE49-F238E27FC236}">
                  <a16:creationId xmlns:a16="http://schemas.microsoft.com/office/drawing/2014/main" id="{00585C25-1741-A565-5E71-1F9E0EF67E66}"/>
                </a:ext>
              </a:extLst>
            </p:cNvPr>
            <p:cNvSpPr/>
            <p:nvPr/>
          </p:nvSpPr>
          <p:spPr>
            <a:xfrm>
              <a:off x="4289583" y="1294986"/>
              <a:ext cx="38100" cy="9519"/>
            </a:xfrm>
            <a:custGeom>
              <a:avLst/>
              <a:gdLst>
                <a:gd name="connsiteX0" fmla="*/ 0 w 38100"/>
                <a:gd name="connsiteY0" fmla="*/ 0 h 9519"/>
                <a:gd name="connsiteX1" fmla="*/ 38100 w 38100"/>
                <a:gd name="connsiteY1" fmla="*/ 9519 h 9519"/>
              </a:gdLst>
              <a:ahLst/>
              <a:cxnLst>
                <a:cxn ang="0">
                  <a:pos x="connsiteX0" y="connsiteY0"/>
                </a:cxn>
                <a:cxn ang="0">
                  <a:pos x="connsiteX1" y="connsiteY1"/>
                </a:cxn>
              </a:cxnLst>
              <a:rect l="l" t="t" r="r" b="b"/>
              <a:pathLst>
                <a:path w="38100" h="9519">
                  <a:moveTo>
                    <a:pt x="0" y="0"/>
                  </a:moveTo>
                  <a:lnTo>
                    <a:pt x="3810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01" name="Freeform 3000">
              <a:extLst>
                <a:ext uri="{FF2B5EF4-FFF2-40B4-BE49-F238E27FC236}">
                  <a16:creationId xmlns:a16="http://schemas.microsoft.com/office/drawing/2014/main" id="{E5AA081B-0D44-3997-5054-732A95DCDE29}"/>
                </a:ext>
              </a:extLst>
            </p:cNvPr>
            <p:cNvSpPr/>
            <p:nvPr/>
          </p:nvSpPr>
          <p:spPr>
            <a:xfrm>
              <a:off x="4327683" y="1304505"/>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02" name="Freeform 3001">
              <a:extLst>
                <a:ext uri="{FF2B5EF4-FFF2-40B4-BE49-F238E27FC236}">
                  <a16:creationId xmlns:a16="http://schemas.microsoft.com/office/drawing/2014/main" id="{04491715-8BCC-761C-A66C-914A58D90A4E}"/>
                </a:ext>
              </a:extLst>
            </p:cNvPr>
            <p:cNvSpPr/>
            <p:nvPr/>
          </p:nvSpPr>
          <p:spPr>
            <a:xfrm>
              <a:off x="4346733" y="1342582"/>
              <a:ext cx="66675" cy="9519"/>
            </a:xfrm>
            <a:custGeom>
              <a:avLst/>
              <a:gdLst>
                <a:gd name="connsiteX0" fmla="*/ 0 w 66675"/>
                <a:gd name="connsiteY0" fmla="*/ 0 h 9519"/>
                <a:gd name="connsiteX1" fmla="*/ 66675 w 66675"/>
                <a:gd name="connsiteY1" fmla="*/ 0 h 9519"/>
              </a:gdLst>
              <a:ahLst/>
              <a:cxnLst>
                <a:cxn ang="0">
                  <a:pos x="connsiteX0" y="connsiteY0"/>
                </a:cxn>
                <a:cxn ang="0">
                  <a:pos x="connsiteX1" y="connsiteY1"/>
                </a:cxn>
              </a:cxnLst>
              <a:rect l="l" t="t" r="r" b="b"/>
              <a:pathLst>
                <a:path w="66675" h="9519">
                  <a:moveTo>
                    <a:pt x="0" y="0"/>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03" name="Freeform 3002">
              <a:extLst>
                <a:ext uri="{FF2B5EF4-FFF2-40B4-BE49-F238E27FC236}">
                  <a16:creationId xmlns:a16="http://schemas.microsoft.com/office/drawing/2014/main" id="{51402BBA-F452-E020-CAE3-76A482C8568B}"/>
                </a:ext>
              </a:extLst>
            </p:cNvPr>
            <p:cNvSpPr/>
            <p:nvPr/>
          </p:nvSpPr>
          <p:spPr>
            <a:xfrm>
              <a:off x="4413408" y="1342582"/>
              <a:ext cx="28574" cy="38076"/>
            </a:xfrm>
            <a:custGeom>
              <a:avLst/>
              <a:gdLst>
                <a:gd name="connsiteX0" fmla="*/ 0 w 28574"/>
                <a:gd name="connsiteY0" fmla="*/ 0 h 38076"/>
                <a:gd name="connsiteX1" fmla="*/ 28575 w 28574"/>
                <a:gd name="connsiteY1" fmla="*/ 38077 h 38076"/>
              </a:gdLst>
              <a:ahLst/>
              <a:cxnLst>
                <a:cxn ang="0">
                  <a:pos x="connsiteX0" y="connsiteY0"/>
                </a:cxn>
                <a:cxn ang="0">
                  <a:pos x="connsiteX1" y="connsiteY1"/>
                </a:cxn>
              </a:cxnLst>
              <a:rect l="l" t="t" r="r" b="b"/>
              <a:pathLst>
                <a:path w="28574" h="38076">
                  <a:moveTo>
                    <a:pt x="0" y="0"/>
                  </a:moveTo>
                  <a:lnTo>
                    <a:pt x="2857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04" name="Freeform 3003">
              <a:extLst>
                <a:ext uri="{FF2B5EF4-FFF2-40B4-BE49-F238E27FC236}">
                  <a16:creationId xmlns:a16="http://schemas.microsoft.com/office/drawing/2014/main" id="{3AEABDB9-D30C-DCE7-D7AF-8262196617A5}"/>
                </a:ext>
              </a:extLst>
            </p:cNvPr>
            <p:cNvSpPr/>
            <p:nvPr/>
          </p:nvSpPr>
          <p:spPr>
            <a:xfrm>
              <a:off x="4441983" y="1371140"/>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05" name="Freeform 3004">
              <a:extLst>
                <a:ext uri="{FF2B5EF4-FFF2-40B4-BE49-F238E27FC236}">
                  <a16:creationId xmlns:a16="http://schemas.microsoft.com/office/drawing/2014/main" id="{58F9C4B9-E031-4BAF-F5E9-3D125EB5C047}"/>
                </a:ext>
              </a:extLst>
            </p:cNvPr>
            <p:cNvSpPr/>
            <p:nvPr/>
          </p:nvSpPr>
          <p:spPr>
            <a:xfrm>
              <a:off x="4461033" y="1371140"/>
              <a:ext cx="19050" cy="19038"/>
            </a:xfrm>
            <a:custGeom>
              <a:avLst/>
              <a:gdLst>
                <a:gd name="connsiteX0" fmla="*/ 0 w 19050"/>
                <a:gd name="connsiteY0" fmla="*/ 0 h 19038"/>
                <a:gd name="connsiteX1" fmla="*/ 19050 w 19050"/>
                <a:gd name="connsiteY1" fmla="*/ 19038 h 19038"/>
              </a:gdLst>
              <a:ahLst/>
              <a:cxnLst>
                <a:cxn ang="0">
                  <a:pos x="connsiteX0" y="connsiteY0"/>
                </a:cxn>
                <a:cxn ang="0">
                  <a:pos x="connsiteX1" y="connsiteY1"/>
                </a:cxn>
              </a:cxnLst>
              <a:rect l="l" t="t" r="r" b="b"/>
              <a:pathLst>
                <a:path w="19050" h="19038">
                  <a:moveTo>
                    <a:pt x="0" y="0"/>
                  </a:moveTo>
                  <a:lnTo>
                    <a:pt x="190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06" name="Freeform 3005">
              <a:extLst>
                <a:ext uri="{FF2B5EF4-FFF2-40B4-BE49-F238E27FC236}">
                  <a16:creationId xmlns:a16="http://schemas.microsoft.com/office/drawing/2014/main" id="{E664E6D8-2053-D52C-CEAE-694D40391E87}"/>
                </a:ext>
              </a:extLst>
            </p:cNvPr>
            <p:cNvSpPr/>
            <p:nvPr/>
          </p:nvSpPr>
          <p:spPr>
            <a:xfrm>
              <a:off x="4480083" y="1361621"/>
              <a:ext cx="19050" cy="28557"/>
            </a:xfrm>
            <a:custGeom>
              <a:avLst/>
              <a:gdLst>
                <a:gd name="connsiteX0" fmla="*/ 0 w 19050"/>
                <a:gd name="connsiteY0" fmla="*/ 28558 h 28557"/>
                <a:gd name="connsiteX1" fmla="*/ 19050 w 19050"/>
                <a:gd name="connsiteY1" fmla="*/ 0 h 28557"/>
              </a:gdLst>
              <a:ahLst/>
              <a:cxnLst>
                <a:cxn ang="0">
                  <a:pos x="connsiteX0" y="connsiteY0"/>
                </a:cxn>
                <a:cxn ang="0">
                  <a:pos x="connsiteX1" y="connsiteY1"/>
                </a:cxn>
              </a:cxnLst>
              <a:rect l="l" t="t" r="r" b="b"/>
              <a:pathLst>
                <a:path w="19050" h="28557">
                  <a:moveTo>
                    <a:pt x="0" y="28558"/>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07" name="Freeform 3006">
              <a:extLst>
                <a:ext uri="{FF2B5EF4-FFF2-40B4-BE49-F238E27FC236}">
                  <a16:creationId xmlns:a16="http://schemas.microsoft.com/office/drawing/2014/main" id="{B6962757-E34F-1F09-F8C8-83B52858413D}"/>
                </a:ext>
              </a:extLst>
            </p:cNvPr>
            <p:cNvSpPr/>
            <p:nvPr/>
          </p:nvSpPr>
          <p:spPr>
            <a:xfrm>
              <a:off x="4470558" y="1333063"/>
              <a:ext cx="28575" cy="28557"/>
            </a:xfrm>
            <a:custGeom>
              <a:avLst/>
              <a:gdLst>
                <a:gd name="connsiteX0" fmla="*/ 28575 w 28575"/>
                <a:gd name="connsiteY0" fmla="*/ 28558 h 28557"/>
                <a:gd name="connsiteX1" fmla="*/ 0 w 28575"/>
                <a:gd name="connsiteY1" fmla="*/ 0 h 28557"/>
              </a:gdLst>
              <a:ahLst/>
              <a:cxnLst>
                <a:cxn ang="0">
                  <a:pos x="connsiteX0" y="connsiteY0"/>
                </a:cxn>
                <a:cxn ang="0">
                  <a:pos x="connsiteX1" y="connsiteY1"/>
                </a:cxn>
              </a:cxnLst>
              <a:rect l="l" t="t" r="r" b="b"/>
              <a:pathLst>
                <a:path w="28575" h="28557">
                  <a:moveTo>
                    <a:pt x="2857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08" name="Freeform 3007">
              <a:extLst>
                <a:ext uri="{FF2B5EF4-FFF2-40B4-BE49-F238E27FC236}">
                  <a16:creationId xmlns:a16="http://schemas.microsoft.com/office/drawing/2014/main" id="{EA9F6712-997F-CD23-F1F9-264ACE2629FA}"/>
                </a:ext>
              </a:extLst>
            </p:cNvPr>
            <p:cNvSpPr/>
            <p:nvPr/>
          </p:nvSpPr>
          <p:spPr>
            <a:xfrm>
              <a:off x="4470558" y="1285467"/>
              <a:ext cx="9525" cy="47595"/>
            </a:xfrm>
            <a:custGeom>
              <a:avLst/>
              <a:gdLst>
                <a:gd name="connsiteX0" fmla="*/ 0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09" name="Freeform 3008">
              <a:extLst>
                <a:ext uri="{FF2B5EF4-FFF2-40B4-BE49-F238E27FC236}">
                  <a16:creationId xmlns:a16="http://schemas.microsoft.com/office/drawing/2014/main" id="{DAC243C7-EC92-A13F-6FC8-72D9025D5A75}"/>
                </a:ext>
              </a:extLst>
            </p:cNvPr>
            <p:cNvSpPr/>
            <p:nvPr/>
          </p:nvSpPr>
          <p:spPr>
            <a:xfrm>
              <a:off x="4470558" y="1266429"/>
              <a:ext cx="76200" cy="19038"/>
            </a:xfrm>
            <a:custGeom>
              <a:avLst/>
              <a:gdLst>
                <a:gd name="connsiteX0" fmla="*/ 0 w 76200"/>
                <a:gd name="connsiteY0" fmla="*/ 19038 h 19038"/>
                <a:gd name="connsiteX1" fmla="*/ 76200 w 76200"/>
                <a:gd name="connsiteY1" fmla="*/ 0 h 19038"/>
              </a:gdLst>
              <a:ahLst/>
              <a:cxnLst>
                <a:cxn ang="0">
                  <a:pos x="connsiteX0" y="connsiteY0"/>
                </a:cxn>
                <a:cxn ang="0">
                  <a:pos x="connsiteX1" y="connsiteY1"/>
                </a:cxn>
              </a:cxnLst>
              <a:rect l="l" t="t" r="r" b="b"/>
              <a:pathLst>
                <a:path w="76200" h="19038">
                  <a:moveTo>
                    <a:pt x="0" y="19038"/>
                  </a:moveTo>
                  <a:lnTo>
                    <a:pt x="762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10" name="Freeform 3009">
              <a:extLst>
                <a:ext uri="{FF2B5EF4-FFF2-40B4-BE49-F238E27FC236}">
                  <a16:creationId xmlns:a16="http://schemas.microsoft.com/office/drawing/2014/main" id="{3B5A4BE1-8A25-CC66-7110-C9BBD4770B2A}"/>
                </a:ext>
              </a:extLst>
            </p:cNvPr>
            <p:cNvSpPr/>
            <p:nvPr/>
          </p:nvSpPr>
          <p:spPr>
            <a:xfrm>
              <a:off x="4546758" y="1218833"/>
              <a:ext cx="66675" cy="47595"/>
            </a:xfrm>
            <a:custGeom>
              <a:avLst/>
              <a:gdLst>
                <a:gd name="connsiteX0" fmla="*/ 0 w 66675"/>
                <a:gd name="connsiteY0" fmla="*/ 47596 h 47595"/>
                <a:gd name="connsiteX1" fmla="*/ 66675 w 66675"/>
                <a:gd name="connsiteY1" fmla="*/ 0 h 47595"/>
              </a:gdLst>
              <a:ahLst/>
              <a:cxnLst>
                <a:cxn ang="0">
                  <a:pos x="connsiteX0" y="connsiteY0"/>
                </a:cxn>
                <a:cxn ang="0">
                  <a:pos x="connsiteX1" y="connsiteY1"/>
                </a:cxn>
              </a:cxnLst>
              <a:rect l="l" t="t" r="r" b="b"/>
              <a:pathLst>
                <a:path w="66675" h="47595">
                  <a:moveTo>
                    <a:pt x="0" y="47596"/>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11" name="Freeform 3010">
              <a:extLst>
                <a:ext uri="{FF2B5EF4-FFF2-40B4-BE49-F238E27FC236}">
                  <a16:creationId xmlns:a16="http://schemas.microsoft.com/office/drawing/2014/main" id="{98D6CA36-634D-282D-6338-2BADE5A2796E}"/>
                </a:ext>
              </a:extLst>
            </p:cNvPr>
            <p:cNvSpPr/>
            <p:nvPr/>
          </p:nvSpPr>
          <p:spPr>
            <a:xfrm>
              <a:off x="4613433" y="1199794"/>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12" name="Freeform 3011">
              <a:extLst>
                <a:ext uri="{FF2B5EF4-FFF2-40B4-BE49-F238E27FC236}">
                  <a16:creationId xmlns:a16="http://schemas.microsoft.com/office/drawing/2014/main" id="{2926F38C-886A-AB69-D408-B2212597ECE5}"/>
                </a:ext>
              </a:extLst>
            </p:cNvPr>
            <p:cNvSpPr/>
            <p:nvPr/>
          </p:nvSpPr>
          <p:spPr>
            <a:xfrm>
              <a:off x="4613433" y="1199794"/>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13" name="Freeform 3012">
              <a:extLst>
                <a:ext uri="{FF2B5EF4-FFF2-40B4-BE49-F238E27FC236}">
                  <a16:creationId xmlns:a16="http://schemas.microsoft.com/office/drawing/2014/main" id="{FC0AD688-E16C-DA56-B9BA-55DB3DC83D19}"/>
                </a:ext>
              </a:extLst>
            </p:cNvPr>
            <p:cNvSpPr/>
            <p:nvPr/>
          </p:nvSpPr>
          <p:spPr>
            <a:xfrm>
              <a:off x="4642008" y="1180756"/>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14" name="Freeform 3013">
              <a:extLst>
                <a:ext uri="{FF2B5EF4-FFF2-40B4-BE49-F238E27FC236}">
                  <a16:creationId xmlns:a16="http://schemas.microsoft.com/office/drawing/2014/main" id="{C3CB8A75-4EAE-CCA0-52F4-59E324FF429F}"/>
                </a:ext>
              </a:extLst>
            </p:cNvPr>
            <p:cNvSpPr/>
            <p:nvPr/>
          </p:nvSpPr>
          <p:spPr>
            <a:xfrm>
              <a:off x="4642008" y="1180756"/>
              <a:ext cx="47625" cy="28557"/>
            </a:xfrm>
            <a:custGeom>
              <a:avLst/>
              <a:gdLst>
                <a:gd name="connsiteX0" fmla="*/ 0 w 47625"/>
                <a:gd name="connsiteY0" fmla="*/ 0 h 28557"/>
                <a:gd name="connsiteX1" fmla="*/ 47625 w 47625"/>
                <a:gd name="connsiteY1" fmla="*/ 28558 h 28557"/>
              </a:gdLst>
              <a:ahLst/>
              <a:cxnLst>
                <a:cxn ang="0">
                  <a:pos x="connsiteX0" y="connsiteY0"/>
                </a:cxn>
                <a:cxn ang="0">
                  <a:pos x="connsiteX1" y="connsiteY1"/>
                </a:cxn>
              </a:cxnLst>
              <a:rect l="l" t="t" r="r" b="b"/>
              <a:pathLst>
                <a:path w="47625" h="28557">
                  <a:moveTo>
                    <a:pt x="0" y="0"/>
                  </a:moveTo>
                  <a:lnTo>
                    <a:pt x="476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15" name="Freeform 3014">
              <a:extLst>
                <a:ext uri="{FF2B5EF4-FFF2-40B4-BE49-F238E27FC236}">
                  <a16:creationId xmlns:a16="http://schemas.microsoft.com/office/drawing/2014/main" id="{D900E4A0-1AFB-B1F9-E278-869CC494C200}"/>
                </a:ext>
              </a:extLst>
            </p:cNvPr>
            <p:cNvSpPr/>
            <p:nvPr/>
          </p:nvSpPr>
          <p:spPr>
            <a:xfrm>
              <a:off x="4670583" y="1209313"/>
              <a:ext cx="19050" cy="57115"/>
            </a:xfrm>
            <a:custGeom>
              <a:avLst/>
              <a:gdLst>
                <a:gd name="connsiteX0" fmla="*/ 19050 w 19050"/>
                <a:gd name="connsiteY0" fmla="*/ 0 h 57115"/>
                <a:gd name="connsiteX1" fmla="*/ 0 w 19050"/>
                <a:gd name="connsiteY1" fmla="*/ 57115 h 57115"/>
              </a:gdLst>
              <a:ahLst/>
              <a:cxnLst>
                <a:cxn ang="0">
                  <a:pos x="connsiteX0" y="connsiteY0"/>
                </a:cxn>
                <a:cxn ang="0">
                  <a:pos x="connsiteX1" y="connsiteY1"/>
                </a:cxn>
              </a:cxnLst>
              <a:rect l="l" t="t" r="r" b="b"/>
              <a:pathLst>
                <a:path w="19050" h="57115">
                  <a:moveTo>
                    <a:pt x="1905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16" name="Freeform 3015">
              <a:extLst>
                <a:ext uri="{FF2B5EF4-FFF2-40B4-BE49-F238E27FC236}">
                  <a16:creationId xmlns:a16="http://schemas.microsoft.com/office/drawing/2014/main" id="{1A5F9847-61E9-956B-BC73-831A84EC1138}"/>
                </a:ext>
              </a:extLst>
            </p:cNvPr>
            <p:cNvSpPr/>
            <p:nvPr/>
          </p:nvSpPr>
          <p:spPr>
            <a:xfrm>
              <a:off x="4670583" y="1266429"/>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17" name="Freeform 3016">
              <a:extLst>
                <a:ext uri="{FF2B5EF4-FFF2-40B4-BE49-F238E27FC236}">
                  <a16:creationId xmlns:a16="http://schemas.microsoft.com/office/drawing/2014/main" id="{0BB2B30F-B44C-7EFD-6667-CAE04A230560}"/>
                </a:ext>
              </a:extLst>
            </p:cNvPr>
            <p:cNvSpPr/>
            <p:nvPr/>
          </p:nvSpPr>
          <p:spPr>
            <a:xfrm>
              <a:off x="4680108" y="1275948"/>
              <a:ext cx="19050" cy="19038"/>
            </a:xfrm>
            <a:custGeom>
              <a:avLst/>
              <a:gdLst>
                <a:gd name="connsiteX0" fmla="*/ 0 w 19050"/>
                <a:gd name="connsiteY0" fmla="*/ 0 h 19038"/>
                <a:gd name="connsiteX1" fmla="*/ 19050 w 19050"/>
                <a:gd name="connsiteY1" fmla="*/ 19038 h 19038"/>
              </a:gdLst>
              <a:ahLst/>
              <a:cxnLst>
                <a:cxn ang="0">
                  <a:pos x="connsiteX0" y="connsiteY0"/>
                </a:cxn>
                <a:cxn ang="0">
                  <a:pos x="connsiteX1" y="connsiteY1"/>
                </a:cxn>
              </a:cxnLst>
              <a:rect l="l" t="t" r="r" b="b"/>
              <a:pathLst>
                <a:path w="19050" h="19038">
                  <a:moveTo>
                    <a:pt x="0" y="0"/>
                  </a:moveTo>
                  <a:lnTo>
                    <a:pt x="1905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18" name="Freeform 3017">
              <a:extLst>
                <a:ext uri="{FF2B5EF4-FFF2-40B4-BE49-F238E27FC236}">
                  <a16:creationId xmlns:a16="http://schemas.microsoft.com/office/drawing/2014/main" id="{A1C9FD73-A5FA-6388-56E3-5DBD8F28ED47}"/>
                </a:ext>
              </a:extLst>
            </p:cNvPr>
            <p:cNvSpPr/>
            <p:nvPr/>
          </p:nvSpPr>
          <p:spPr>
            <a:xfrm>
              <a:off x="4699158" y="1294986"/>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19" name="Freeform 3018">
              <a:extLst>
                <a:ext uri="{FF2B5EF4-FFF2-40B4-BE49-F238E27FC236}">
                  <a16:creationId xmlns:a16="http://schemas.microsoft.com/office/drawing/2014/main" id="{327626BF-C244-81A4-D138-1F81308862A2}"/>
                </a:ext>
              </a:extLst>
            </p:cNvPr>
            <p:cNvSpPr/>
            <p:nvPr/>
          </p:nvSpPr>
          <p:spPr>
            <a:xfrm>
              <a:off x="4661058" y="1333063"/>
              <a:ext cx="38100" cy="9519"/>
            </a:xfrm>
            <a:custGeom>
              <a:avLst/>
              <a:gdLst>
                <a:gd name="connsiteX0" fmla="*/ 38100 w 38100"/>
                <a:gd name="connsiteY0" fmla="*/ 0 h 9519"/>
                <a:gd name="connsiteX1" fmla="*/ 0 w 38100"/>
                <a:gd name="connsiteY1" fmla="*/ 9519 h 9519"/>
              </a:gdLst>
              <a:ahLst/>
              <a:cxnLst>
                <a:cxn ang="0">
                  <a:pos x="connsiteX0" y="connsiteY0"/>
                </a:cxn>
                <a:cxn ang="0">
                  <a:pos x="connsiteX1" y="connsiteY1"/>
                </a:cxn>
              </a:cxnLst>
              <a:rect l="l" t="t" r="r" b="b"/>
              <a:pathLst>
                <a:path w="38100" h="9519">
                  <a:moveTo>
                    <a:pt x="381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20" name="Freeform 3019">
              <a:extLst>
                <a:ext uri="{FF2B5EF4-FFF2-40B4-BE49-F238E27FC236}">
                  <a16:creationId xmlns:a16="http://schemas.microsoft.com/office/drawing/2014/main" id="{F6C5C1CC-5B02-5303-BA63-87B28BBF52D5}"/>
                </a:ext>
              </a:extLst>
            </p:cNvPr>
            <p:cNvSpPr/>
            <p:nvPr/>
          </p:nvSpPr>
          <p:spPr>
            <a:xfrm>
              <a:off x="4661058" y="1342582"/>
              <a:ext cx="9525" cy="28557"/>
            </a:xfrm>
            <a:custGeom>
              <a:avLst/>
              <a:gdLst>
                <a:gd name="connsiteX0" fmla="*/ 0 w 9525"/>
                <a:gd name="connsiteY0" fmla="*/ 0 h 28557"/>
                <a:gd name="connsiteX1" fmla="*/ 9525 w 9525"/>
                <a:gd name="connsiteY1" fmla="*/ 28558 h 28557"/>
              </a:gdLst>
              <a:ahLst/>
              <a:cxnLst>
                <a:cxn ang="0">
                  <a:pos x="connsiteX0" y="connsiteY0"/>
                </a:cxn>
                <a:cxn ang="0">
                  <a:pos x="connsiteX1" y="connsiteY1"/>
                </a:cxn>
              </a:cxnLst>
              <a:rect l="l" t="t" r="r" b="b"/>
              <a:pathLst>
                <a:path w="9525" h="28557">
                  <a:moveTo>
                    <a:pt x="0" y="0"/>
                  </a:moveTo>
                  <a:lnTo>
                    <a:pt x="95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21" name="Freeform 3020">
              <a:extLst>
                <a:ext uri="{FF2B5EF4-FFF2-40B4-BE49-F238E27FC236}">
                  <a16:creationId xmlns:a16="http://schemas.microsoft.com/office/drawing/2014/main" id="{4374F492-E9B8-5D5E-22FA-129804CAAEC3}"/>
                </a:ext>
              </a:extLst>
            </p:cNvPr>
            <p:cNvSpPr/>
            <p:nvPr/>
          </p:nvSpPr>
          <p:spPr>
            <a:xfrm>
              <a:off x="4632483" y="1371140"/>
              <a:ext cx="38100" cy="28557"/>
            </a:xfrm>
            <a:custGeom>
              <a:avLst/>
              <a:gdLst>
                <a:gd name="connsiteX0" fmla="*/ 38100 w 38100"/>
                <a:gd name="connsiteY0" fmla="*/ 0 h 28557"/>
                <a:gd name="connsiteX1" fmla="*/ 0 w 38100"/>
                <a:gd name="connsiteY1" fmla="*/ 28558 h 28557"/>
              </a:gdLst>
              <a:ahLst/>
              <a:cxnLst>
                <a:cxn ang="0">
                  <a:pos x="connsiteX0" y="connsiteY0"/>
                </a:cxn>
                <a:cxn ang="0">
                  <a:pos x="connsiteX1" y="connsiteY1"/>
                </a:cxn>
              </a:cxnLst>
              <a:rect l="l" t="t" r="r" b="b"/>
              <a:pathLst>
                <a:path w="38100" h="28557">
                  <a:moveTo>
                    <a:pt x="3810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22" name="Freeform 3021">
              <a:extLst>
                <a:ext uri="{FF2B5EF4-FFF2-40B4-BE49-F238E27FC236}">
                  <a16:creationId xmlns:a16="http://schemas.microsoft.com/office/drawing/2014/main" id="{8DB6D2E1-662B-DB38-1D02-60961C95E0DA}"/>
                </a:ext>
              </a:extLst>
            </p:cNvPr>
            <p:cNvSpPr/>
            <p:nvPr/>
          </p:nvSpPr>
          <p:spPr>
            <a:xfrm>
              <a:off x="4632483" y="1399697"/>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23" name="Freeform 3022">
              <a:extLst>
                <a:ext uri="{FF2B5EF4-FFF2-40B4-BE49-F238E27FC236}">
                  <a16:creationId xmlns:a16="http://schemas.microsoft.com/office/drawing/2014/main" id="{F92B6A2B-2C3F-4962-17F0-42EF3A08ED19}"/>
                </a:ext>
              </a:extLst>
            </p:cNvPr>
            <p:cNvSpPr/>
            <p:nvPr/>
          </p:nvSpPr>
          <p:spPr>
            <a:xfrm>
              <a:off x="4603908" y="1437774"/>
              <a:ext cx="28575" cy="38076"/>
            </a:xfrm>
            <a:custGeom>
              <a:avLst/>
              <a:gdLst>
                <a:gd name="connsiteX0" fmla="*/ 28575 w 28575"/>
                <a:gd name="connsiteY0" fmla="*/ 0 h 38076"/>
                <a:gd name="connsiteX1" fmla="*/ 0 w 28575"/>
                <a:gd name="connsiteY1" fmla="*/ 38077 h 38076"/>
              </a:gdLst>
              <a:ahLst/>
              <a:cxnLst>
                <a:cxn ang="0">
                  <a:pos x="connsiteX0" y="connsiteY0"/>
                </a:cxn>
                <a:cxn ang="0">
                  <a:pos x="connsiteX1" y="connsiteY1"/>
                </a:cxn>
              </a:cxnLst>
              <a:rect l="l" t="t" r="r" b="b"/>
              <a:pathLst>
                <a:path w="28575" h="38076">
                  <a:moveTo>
                    <a:pt x="2857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24" name="Freeform 3023">
              <a:extLst>
                <a:ext uri="{FF2B5EF4-FFF2-40B4-BE49-F238E27FC236}">
                  <a16:creationId xmlns:a16="http://schemas.microsoft.com/office/drawing/2014/main" id="{7C3F50EA-EBCF-86DA-49E4-228BC6C71765}"/>
                </a:ext>
              </a:extLst>
            </p:cNvPr>
            <p:cNvSpPr/>
            <p:nvPr/>
          </p:nvSpPr>
          <p:spPr>
            <a:xfrm>
              <a:off x="4603908" y="1475851"/>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25" name="Freeform 3024">
              <a:extLst>
                <a:ext uri="{FF2B5EF4-FFF2-40B4-BE49-F238E27FC236}">
                  <a16:creationId xmlns:a16="http://schemas.microsoft.com/office/drawing/2014/main" id="{C65639DF-19B2-8EF1-73BA-5E5FFB6DBD22}"/>
                </a:ext>
              </a:extLst>
            </p:cNvPr>
            <p:cNvSpPr/>
            <p:nvPr/>
          </p:nvSpPr>
          <p:spPr>
            <a:xfrm>
              <a:off x="4565808" y="1494889"/>
              <a:ext cx="38100" cy="57115"/>
            </a:xfrm>
            <a:custGeom>
              <a:avLst/>
              <a:gdLst>
                <a:gd name="connsiteX0" fmla="*/ 38100 w 38100"/>
                <a:gd name="connsiteY0" fmla="*/ 0 h 57115"/>
                <a:gd name="connsiteX1" fmla="*/ 0 w 38100"/>
                <a:gd name="connsiteY1" fmla="*/ 57115 h 57115"/>
              </a:gdLst>
              <a:ahLst/>
              <a:cxnLst>
                <a:cxn ang="0">
                  <a:pos x="connsiteX0" y="connsiteY0"/>
                </a:cxn>
                <a:cxn ang="0">
                  <a:pos x="connsiteX1" y="connsiteY1"/>
                </a:cxn>
              </a:cxnLst>
              <a:rect l="l" t="t" r="r" b="b"/>
              <a:pathLst>
                <a:path w="38100" h="57115">
                  <a:moveTo>
                    <a:pt x="3810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26" name="Freeform 3025">
              <a:extLst>
                <a:ext uri="{FF2B5EF4-FFF2-40B4-BE49-F238E27FC236}">
                  <a16:creationId xmlns:a16="http://schemas.microsoft.com/office/drawing/2014/main" id="{FBB890F4-F19B-C678-E1E7-5CAFF4CB2268}"/>
                </a:ext>
              </a:extLst>
            </p:cNvPr>
            <p:cNvSpPr/>
            <p:nvPr/>
          </p:nvSpPr>
          <p:spPr>
            <a:xfrm>
              <a:off x="4565808" y="1552005"/>
              <a:ext cx="28575" cy="66634"/>
            </a:xfrm>
            <a:custGeom>
              <a:avLst/>
              <a:gdLst>
                <a:gd name="connsiteX0" fmla="*/ 0 w 28575"/>
                <a:gd name="connsiteY0" fmla="*/ 0 h 66634"/>
                <a:gd name="connsiteX1" fmla="*/ 28575 w 28575"/>
                <a:gd name="connsiteY1" fmla="*/ 66634 h 66634"/>
              </a:gdLst>
              <a:ahLst/>
              <a:cxnLst>
                <a:cxn ang="0">
                  <a:pos x="connsiteX0" y="connsiteY0"/>
                </a:cxn>
                <a:cxn ang="0">
                  <a:pos x="connsiteX1" y="connsiteY1"/>
                </a:cxn>
              </a:cxnLst>
              <a:rect l="l" t="t" r="r" b="b"/>
              <a:pathLst>
                <a:path w="28575" h="66634">
                  <a:moveTo>
                    <a:pt x="0" y="0"/>
                  </a:moveTo>
                  <a:lnTo>
                    <a:pt x="28575" y="66634"/>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27" name="Freeform 3026">
              <a:extLst>
                <a:ext uri="{FF2B5EF4-FFF2-40B4-BE49-F238E27FC236}">
                  <a16:creationId xmlns:a16="http://schemas.microsoft.com/office/drawing/2014/main" id="{CE367B29-6EC3-FF63-2D75-FB0E047672B4}"/>
                </a:ext>
              </a:extLst>
            </p:cNvPr>
            <p:cNvSpPr/>
            <p:nvPr/>
          </p:nvSpPr>
          <p:spPr>
            <a:xfrm>
              <a:off x="4556283" y="1618639"/>
              <a:ext cx="38100" cy="9519"/>
            </a:xfrm>
            <a:custGeom>
              <a:avLst/>
              <a:gdLst>
                <a:gd name="connsiteX0" fmla="*/ 38100 w 38100"/>
                <a:gd name="connsiteY0" fmla="*/ 0 h 9519"/>
                <a:gd name="connsiteX1" fmla="*/ 0 w 38100"/>
                <a:gd name="connsiteY1" fmla="*/ 9519 h 9519"/>
              </a:gdLst>
              <a:ahLst/>
              <a:cxnLst>
                <a:cxn ang="0">
                  <a:pos x="connsiteX0" y="connsiteY0"/>
                </a:cxn>
                <a:cxn ang="0">
                  <a:pos x="connsiteX1" y="connsiteY1"/>
                </a:cxn>
              </a:cxnLst>
              <a:rect l="l" t="t" r="r" b="b"/>
              <a:pathLst>
                <a:path w="38100" h="9519">
                  <a:moveTo>
                    <a:pt x="381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28" name="Freeform 3027">
              <a:extLst>
                <a:ext uri="{FF2B5EF4-FFF2-40B4-BE49-F238E27FC236}">
                  <a16:creationId xmlns:a16="http://schemas.microsoft.com/office/drawing/2014/main" id="{3A186051-FDE0-074E-7225-97652A541627}"/>
                </a:ext>
              </a:extLst>
            </p:cNvPr>
            <p:cNvSpPr/>
            <p:nvPr/>
          </p:nvSpPr>
          <p:spPr>
            <a:xfrm>
              <a:off x="4499133" y="1628158"/>
              <a:ext cx="57150" cy="57115"/>
            </a:xfrm>
            <a:custGeom>
              <a:avLst/>
              <a:gdLst>
                <a:gd name="connsiteX0" fmla="*/ 57150 w 57150"/>
                <a:gd name="connsiteY0" fmla="*/ 0 h 57115"/>
                <a:gd name="connsiteX1" fmla="*/ 0 w 57150"/>
                <a:gd name="connsiteY1" fmla="*/ 57115 h 57115"/>
              </a:gdLst>
              <a:ahLst/>
              <a:cxnLst>
                <a:cxn ang="0">
                  <a:pos x="connsiteX0" y="connsiteY0"/>
                </a:cxn>
                <a:cxn ang="0">
                  <a:pos x="connsiteX1" y="connsiteY1"/>
                </a:cxn>
              </a:cxnLst>
              <a:rect l="l" t="t" r="r" b="b"/>
              <a:pathLst>
                <a:path w="57150" h="57115">
                  <a:moveTo>
                    <a:pt x="5715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29" name="Freeform 3028">
              <a:extLst>
                <a:ext uri="{FF2B5EF4-FFF2-40B4-BE49-F238E27FC236}">
                  <a16:creationId xmlns:a16="http://schemas.microsoft.com/office/drawing/2014/main" id="{502311D5-C615-4113-BB6E-1F3FCB33DBB5}"/>
                </a:ext>
              </a:extLst>
            </p:cNvPr>
            <p:cNvSpPr/>
            <p:nvPr/>
          </p:nvSpPr>
          <p:spPr>
            <a:xfrm>
              <a:off x="4461033" y="1685273"/>
              <a:ext cx="38100" cy="19038"/>
            </a:xfrm>
            <a:custGeom>
              <a:avLst/>
              <a:gdLst>
                <a:gd name="connsiteX0" fmla="*/ 38100 w 38100"/>
                <a:gd name="connsiteY0" fmla="*/ 0 h 19038"/>
                <a:gd name="connsiteX1" fmla="*/ 0 w 38100"/>
                <a:gd name="connsiteY1" fmla="*/ 19038 h 19038"/>
              </a:gdLst>
              <a:ahLst/>
              <a:cxnLst>
                <a:cxn ang="0">
                  <a:pos x="connsiteX0" y="connsiteY0"/>
                </a:cxn>
                <a:cxn ang="0">
                  <a:pos x="connsiteX1" y="connsiteY1"/>
                </a:cxn>
              </a:cxnLst>
              <a:rect l="l" t="t" r="r" b="b"/>
              <a:pathLst>
                <a:path w="38100" h="19038">
                  <a:moveTo>
                    <a:pt x="3810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30" name="Freeform 3029">
              <a:extLst>
                <a:ext uri="{FF2B5EF4-FFF2-40B4-BE49-F238E27FC236}">
                  <a16:creationId xmlns:a16="http://schemas.microsoft.com/office/drawing/2014/main" id="{A2AACFB3-1890-2A74-E410-52DC00D8AC08}"/>
                </a:ext>
              </a:extLst>
            </p:cNvPr>
            <p:cNvSpPr/>
            <p:nvPr/>
          </p:nvSpPr>
          <p:spPr>
            <a:xfrm>
              <a:off x="4432458" y="1704312"/>
              <a:ext cx="28574" cy="38076"/>
            </a:xfrm>
            <a:custGeom>
              <a:avLst/>
              <a:gdLst>
                <a:gd name="connsiteX0" fmla="*/ 28575 w 28574"/>
                <a:gd name="connsiteY0" fmla="*/ 0 h 38076"/>
                <a:gd name="connsiteX1" fmla="*/ 0 w 28574"/>
                <a:gd name="connsiteY1" fmla="*/ 38077 h 38076"/>
              </a:gdLst>
              <a:ahLst/>
              <a:cxnLst>
                <a:cxn ang="0">
                  <a:pos x="connsiteX0" y="connsiteY0"/>
                </a:cxn>
                <a:cxn ang="0">
                  <a:pos x="connsiteX1" y="connsiteY1"/>
                </a:cxn>
              </a:cxnLst>
              <a:rect l="l" t="t" r="r" b="b"/>
              <a:pathLst>
                <a:path w="28574" h="38076">
                  <a:moveTo>
                    <a:pt x="2857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31" name="Freeform 3030">
              <a:extLst>
                <a:ext uri="{FF2B5EF4-FFF2-40B4-BE49-F238E27FC236}">
                  <a16:creationId xmlns:a16="http://schemas.microsoft.com/office/drawing/2014/main" id="{BE5A399F-E6F6-F178-BB7C-7205913B1389}"/>
                </a:ext>
              </a:extLst>
            </p:cNvPr>
            <p:cNvSpPr/>
            <p:nvPr/>
          </p:nvSpPr>
          <p:spPr>
            <a:xfrm>
              <a:off x="4432458" y="1742388"/>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32" name="Freeform 3031">
              <a:extLst>
                <a:ext uri="{FF2B5EF4-FFF2-40B4-BE49-F238E27FC236}">
                  <a16:creationId xmlns:a16="http://schemas.microsoft.com/office/drawing/2014/main" id="{3C16D83D-A887-F077-7FC6-0DBC4BD6864C}"/>
                </a:ext>
              </a:extLst>
            </p:cNvPr>
            <p:cNvSpPr/>
            <p:nvPr/>
          </p:nvSpPr>
          <p:spPr>
            <a:xfrm>
              <a:off x="4432458" y="1770946"/>
              <a:ext cx="38099" cy="28557"/>
            </a:xfrm>
            <a:custGeom>
              <a:avLst/>
              <a:gdLst>
                <a:gd name="connsiteX0" fmla="*/ 0 w 38099"/>
                <a:gd name="connsiteY0" fmla="*/ 0 h 28557"/>
                <a:gd name="connsiteX1" fmla="*/ 38100 w 38099"/>
                <a:gd name="connsiteY1" fmla="*/ 28558 h 28557"/>
              </a:gdLst>
              <a:ahLst/>
              <a:cxnLst>
                <a:cxn ang="0">
                  <a:pos x="connsiteX0" y="connsiteY0"/>
                </a:cxn>
                <a:cxn ang="0">
                  <a:pos x="connsiteX1" y="connsiteY1"/>
                </a:cxn>
              </a:cxnLst>
              <a:rect l="l" t="t" r="r" b="b"/>
              <a:pathLst>
                <a:path w="38099" h="28557">
                  <a:moveTo>
                    <a:pt x="0" y="0"/>
                  </a:moveTo>
                  <a:lnTo>
                    <a:pt x="3810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33" name="Freeform 3032">
              <a:extLst>
                <a:ext uri="{FF2B5EF4-FFF2-40B4-BE49-F238E27FC236}">
                  <a16:creationId xmlns:a16="http://schemas.microsoft.com/office/drawing/2014/main" id="{D90F361F-82A5-FDDF-1305-E0C6F6E3A672}"/>
                </a:ext>
              </a:extLst>
            </p:cNvPr>
            <p:cNvSpPr/>
            <p:nvPr/>
          </p:nvSpPr>
          <p:spPr>
            <a:xfrm>
              <a:off x="4461033" y="1799504"/>
              <a:ext cx="9525" cy="47595"/>
            </a:xfrm>
            <a:custGeom>
              <a:avLst/>
              <a:gdLst>
                <a:gd name="connsiteX0" fmla="*/ 9525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952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34" name="Freeform 3033">
              <a:extLst>
                <a:ext uri="{FF2B5EF4-FFF2-40B4-BE49-F238E27FC236}">
                  <a16:creationId xmlns:a16="http://schemas.microsoft.com/office/drawing/2014/main" id="{45B461EB-F77C-5E86-0085-326885720AA6}"/>
                </a:ext>
              </a:extLst>
            </p:cNvPr>
            <p:cNvSpPr/>
            <p:nvPr/>
          </p:nvSpPr>
          <p:spPr>
            <a:xfrm>
              <a:off x="4461033" y="1847100"/>
              <a:ext cx="19050" cy="85672"/>
            </a:xfrm>
            <a:custGeom>
              <a:avLst/>
              <a:gdLst>
                <a:gd name="connsiteX0" fmla="*/ 0 w 19050"/>
                <a:gd name="connsiteY0" fmla="*/ 0 h 85672"/>
                <a:gd name="connsiteX1" fmla="*/ 19050 w 19050"/>
                <a:gd name="connsiteY1" fmla="*/ 85673 h 85672"/>
              </a:gdLst>
              <a:ahLst/>
              <a:cxnLst>
                <a:cxn ang="0">
                  <a:pos x="connsiteX0" y="connsiteY0"/>
                </a:cxn>
                <a:cxn ang="0">
                  <a:pos x="connsiteX1" y="connsiteY1"/>
                </a:cxn>
              </a:cxnLst>
              <a:rect l="l" t="t" r="r" b="b"/>
              <a:pathLst>
                <a:path w="19050" h="85672">
                  <a:moveTo>
                    <a:pt x="0" y="0"/>
                  </a:moveTo>
                  <a:lnTo>
                    <a:pt x="19050" y="8567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35" name="Freeform 3034">
              <a:extLst>
                <a:ext uri="{FF2B5EF4-FFF2-40B4-BE49-F238E27FC236}">
                  <a16:creationId xmlns:a16="http://schemas.microsoft.com/office/drawing/2014/main" id="{6C625800-27A1-1BD9-2080-494562E50893}"/>
                </a:ext>
              </a:extLst>
            </p:cNvPr>
            <p:cNvSpPr/>
            <p:nvPr/>
          </p:nvSpPr>
          <p:spPr>
            <a:xfrm>
              <a:off x="4480083" y="1932772"/>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36" name="Freeform 3035">
              <a:extLst>
                <a:ext uri="{FF2B5EF4-FFF2-40B4-BE49-F238E27FC236}">
                  <a16:creationId xmlns:a16="http://schemas.microsoft.com/office/drawing/2014/main" id="{9E38FD3A-1F34-1C6F-2C65-53F46C389391}"/>
                </a:ext>
              </a:extLst>
            </p:cNvPr>
            <p:cNvSpPr/>
            <p:nvPr/>
          </p:nvSpPr>
          <p:spPr>
            <a:xfrm>
              <a:off x="5965983" y="3712862"/>
              <a:ext cx="695325" cy="533074"/>
            </a:xfrm>
            <a:custGeom>
              <a:avLst/>
              <a:gdLst>
                <a:gd name="connsiteX0" fmla="*/ 685800 w 695325"/>
                <a:gd name="connsiteY0" fmla="*/ 533075 h 533074"/>
                <a:gd name="connsiteX1" fmla="*/ 9525 w 695325"/>
                <a:gd name="connsiteY1" fmla="*/ 523556 h 533074"/>
                <a:gd name="connsiteX2" fmla="*/ 19050 w 695325"/>
                <a:gd name="connsiteY2" fmla="*/ 266537 h 533074"/>
                <a:gd name="connsiteX3" fmla="*/ 38100 w 695325"/>
                <a:gd name="connsiteY3" fmla="*/ 266537 h 533074"/>
                <a:gd name="connsiteX4" fmla="*/ 38100 w 695325"/>
                <a:gd name="connsiteY4" fmla="*/ 190384 h 533074"/>
                <a:gd name="connsiteX5" fmla="*/ 19050 w 695325"/>
                <a:gd name="connsiteY5" fmla="*/ 190384 h 533074"/>
                <a:gd name="connsiteX6" fmla="*/ 19050 w 695325"/>
                <a:gd name="connsiteY6" fmla="*/ 142788 h 533074"/>
                <a:gd name="connsiteX7" fmla="*/ 0 w 695325"/>
                <a:gd name="connsiteY7" fmla="*/ 142788 h 533074"/>
                <a:gd name="connsiteX8" fmla="*/ 47625 w 695325"/>
                <a:gd name="connsiteY8" fmla="*/ 95192 h 533074"/>
                <a:gd name="connsiteX9" fmla="*/ 114300 w 695325"/>
                <a:gd name="connsiteY9" fmla="*/ 95192 h 533074"/>
                <a:gd name="connsiteX10" fmla="*/ 114300 w 695325"/>
                <a:gd name="connsiteY10" fmla="*/ 47596 h 533074"/>
                <a:gd name="connsiteX11" fmla="*/ 257175 w 695325"/>
                <a:gd name="connsiteY11" fmla="*/ 47596 h 533074"/>
                <a:gd name="connsiteX12" fmla="*/ 257175 w 695325"/>
                <a:gd name="connsiteY12" fmla="*/ 9519 h 533074"/>
                <a:gd name="connsiteX13" fmla="*/ 533400 w 695325"/>
                <a:gd name="connsiteY13" fmla="*/ 0 h 533074"/>
                <a:gd name="connsiteX14" fmla="*/ 542925 w 695325"/>
                <a:gd name="connsiteY14" fmla="*/ 19038 h 533074"/>
                <a:gd name="connsiteX15" fmla="*/ 533400 w 695325"/>
                <a:gd name="connsiteY15" fmla="*/ 28558 h 533074"/>
                <a:gd name="connsiteX16" fmla="*/ 571500 w 695325"/>
                <a:gd name="connsiteY16" fmla="*/ 85673 h 533074"/>
                <a:gd name="connsiteX17" fmla="*/ 561975 w 695325"/>
                <a:gd name="connsiteY17" fmla="*/ 104711 h 533074"/>
                <a:gd name="connsiteX18" fmla="*/ 581025 w 695325"/>
                <a:gd name="connsiteY18" fmla="*/ 114230 h 533074"/>
                <a:gd name="connsiteX19" fmla="*/ 600075 w 695325"/>
                <a:gd name="connsiteY19" fmla="*/ 171346 h 533074"/>
                <a:gd name="connsiteX20" fmla="*/ 628650 w 695325"/>
                <a:gd name="connsiteY20" fmla="*/ 180865 h 533074"/>
                <a:gd name="connsiteX21" fmla="*/ 619125 w 695325"/>
                <a:gd name="connsiteY21" fmla="*/ 199903 h 533074"/>
                <a:gd name="connsiteX22" fmla="*/ 647700 w 695325"/>
                <a:gd name="connsiteY22" fmla="*/ 218942 h 533074"/>
                <a:gd name="connsiteX23" fmla="*/ 638175 w 695325"/>
                <a:gd name="connsiteY23" fmla="*/ 257018 h 533074"/>
                <a:gd name="connsiteX24" fmla="*/ 666750 w 695325"/>
                <a:gd name="connsiteY24" fmla="*/ 314133 h 533074"/>
                <a:gd name="connsiteX25" fmla="*/ 657225 w 695325"/>
                <a:gd name="connsiteY25" fmla="*/ 361729 h 533074"/>
                <a:gd name="connsiteX26" fmla="*/ 695325 w 695325"/>
                <a:gd name="connsiteY26" fmla="*/ 456921 h 533074"/>
                <a:gd name="connsiteX27" fmla="*/ 685800 w 695325"/>
                <a:gd name="connsiteY27" fmla="*/ 514037 h 533074"/>
                <a:gd name="connsiteX28" fmla="*/ 685800 w 695325"/>
                <a:gd name="connsiteY28" fmla="*/ 533075 h 533074"/>
                <a:gd name="connsiteX29" fmla="*/ 685800 w 695325"/>
                <a:gd name="connsiteY29" fmla="*/ 533075 h 533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95325" h="533074">
                  <a:moveTo>
                    <a:pt x="685800" y="533075"/>
                  </a:moveTo>
                  <a:lnTo>
                    <a:pt x="9525" y="523556"/>
                  </a:lnTo>
                  <a:lnTo>
                    <a:pt x="19050" y="266537"/>
                  </a:lnTo>
                  <a:lnTo>
                    <a:pt x="38100" y="266537"/>
                  </a:lnTo>
                  <a:lnTo>
                    <a:pt x="38100" y="190384"/>
                  </a:lnTo>
                  <a:lnTo>
                    <a:pt x="19050" y="190384"/>
                  </a:lnTo>
                  <a:lnTo>
                    <a:pt x="19050" y="142788"/>
                  </a:lnTo>
                  <a:lnTo>
                    <a:pt x="0" y="142788"/>
                  </a:lnTo>
                  <a:lnTo>
                    <a:pt x="47625" y="95192"/>
                  </a:lnTo>
                  <a:lnTo>
                    <a:pt x="114300" y="95192"/>
                  </a:lnTo>
                  <a:lnTo>
                    <a:pt x="114300" y="47596"/>
                  </a:lnTo>
                  <a:lnTo>
                    <a:pt x="257175" y="47596"/>
                  </a:lnTo>
                  <a:lnTo>
                    <a:pt x="257175" y="9519"/>
                  </a:lnTo>
                  <a:lnTo>
                    <a:pt x="533400" y="0"/>
                  </a:lnTo>
                  <a:lnTo>
                    <a:pt x="542925" y="19038"/>
                  </a:lnTo>
                  <a:lnTo>
                    <a:pt x="533400" y="28558"/>
                  </a:lnTo>
                  <a:lnTo>
                    <a:pt x="571500" y="85673"/>
                  </a:lnTo>
                  <a:lnTo>
                    <a:pt x="561975" y="104711"/>
                  </a:lnTo>
                  <a:lnTo>
                    <a:pt x="581025" y="114230"/>
                  </a:lnTo>
                  <a:lnTo>
                    <a:pt x="600075" y="171346"/>
                  </a:lnTo>
                  <a:lnTo>
                    <a:pt x="628650" y="180865"/>
                  </a:lnTo>
                  <a:lnTo>
                    <a:pt x="619125" y="199903"/>
                  </a:lnTo>
                  <a:lnTo>
                    <a:pt x="647700" y="218942"/>
                  </a:lnTo>
                  <a:lnTo>
                    <a:pt x="638175" y="257018"/>
                  </a:lnTo>
                  <a:lnTo>
                    <a:pt x="666750" y="314133"/>
                  </a:lnTo>
                  <a:lnTo>
                    <a:pt x="657225" y="361729"/>
                  </a:lnTo>
                  <a:lnTo>
                    <a:pt x="695325" y="456921"/>
                  </a:lnTo>
                  <a:lnTo>
                    <a:pt x="685800" y="514037"/>
                  </a:lnTo>
                  <a:lnTo>
                    <a:pt x="685800" y="533075"/>
                  </a:lnTo>
                  <a:lnTo>
                    <a:pt x="685800" y="533075"/>
                  </a:lnTo>
                  <a:close/>
                </a:path>
              </a:pathLst>
            </a:custGeom>
            <a:solidFill>
              <a:srgbClr val="CB187D"/>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37" name="Freeform 3036">
              <a:extLst>
                <a:ext uri="{FF2B5EF4-FFF2-40B4-BE49-F238E27FC236}">
                  <a16:creationId xmlns:a16="http://schemas.microsoft.com/office/drawing/2014/main" id="{0D699080-8294-7187-7691-1354D5B8F167}"/>
                </a:ext>
              </a:extLst>
            </p:cNvPr>
            <p:cNvSpPr/>
            <p:nvPr/>
          </p:nvSpPr>
          <p:spPr>
            <a:xfrm>
              <a:off x="5975508" y="4236418"/>
              <a:ext cx="676275" cy="9519"/>
            </a:xfrm>
            <a:custGeom>
              <a:avLst/>
              <a:gdLst>
                <a:gd name="connsiteX0" fmla="*/ 676275 w 676275"/>
                <a:gd name="connsiteY0" fmla="*/ 9519 h 9519"/>
                <a:gd name="connsiteX1" fmla="*/ 0 w 676275"/>
                <a:gd name="connsiteY1" fmla="*/ 0 h 9519"/>
              </a:gdLst>
              <a:ahLst/>
              <a:cxnLst>
                <a:cxn ang="0">
                  <a:pos x="connsiteX0" y="connsiteY0"/>
                </a:cxn>
                <a:cxn ang="0">
                  <a:pos x="connsiteX1" y="connsiteY1"/>
                </a:cxn>
              </a:cxnLst>
              <a:rect l="l" t="t" r="r" b="b"/>
              <a:pathLst>
                <a:path w="676275" h="9519">
                  <a:moveTo>
                    <a:pt x="67627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38" name="Freeform 3037">
              <a:extLst>
                <a:ext uri="{FF2B5EF4-FFF2-40B4-BE49-F238E27FC236}">
                  <a16:creationId xmlns:a16="http://schemas.microsoft.com/office/drawing/2014/main" id="{29EC4138-C252-8095-2F62-62C8E7B54D02}"/>
                </a:ext>
              </a:extLst>
            </p:cNvPr>
            <p:cNvSpPr/>
            <p:nvPr/>
          </p:nvSpPr>
          <p:spPr>
            <a:xfrm>
              <a:off x="5975508" y="3979399"/>
              <a:ext cx="9525" cy="257018"/>
            </a:xfrm>
            <a:custGeom>
              <a:avLst/>
              <a:gdLst>
                <a:gd name="connsiteX0" fmla="*/ 0 w 9525"/>
                <a:gd name="connsiteY0" fmla="*/ 257018 h 257018"/>
                <a:gd name="connsiteX1" fmla="*/ 9525 w 9525"/>
                <a:gd name="connsiteY1" fmla="*/ 0 h 257018"/>
              </a:gdLst>
              <a:ahLst/>
              <a:cxnLst>
                <a:cxn ang="0">
                  <a:pos x="connsiteX0" y="connsiteY0"/>
                </a:cxn>
                <a:cxn ang="0">
                  <a:pos x="connsiteX1" y="connsiteY1"/>
                </a:cxn>
              </a:cxnLst>
              <a:rect l="l" t="t" r="r" b="b"/>
              <a:pathLst>
                <a:path w="9525" h="257018">
                  <a:moveTo>
                    <a:pt x="0" y="25701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39" name="Freeform 3038">
              <a:extLst>
                <a:ext uri="{FF2B5EF4-FFF2-40B4-BE49-F238E27FC236}">
                  <a16:creationId xmlns:a16="http://schemas.microsoft.com/office/drawing/2014/main" id="{E795B56B-D14D-4D66-F693-D509964D19F6}"/>
                </a:ext>
              </a:extLst>
            </p:cNvPr>
            <p:cNvSpPr/>
            <p:nvPr/>
          </p:nvSpPr>
          <p:spPr>
            <a:xfrm>
              <a:off x="5985033" y="3979399"/>
              <a:ext cx="19050" cy="9519"/>
            </a:xfrm>
            <a:custGeom>
              <a:avLst/>
              <a:gdLst>
                <a:gd name="connsiteX0" fmla="*/ 0 w 19050"/>
                <a:gd name="connsiteY0" fmla="*/ 0 h 9519"/>
                <a:gd name="connsiteX1" fmla="*/ 19050 w 19050"/>
                <a:gd name="connsiteY1" fmla="*/ 0 h 9519"/>
              </a:gdLst>
              <a:ahLst/>
              <a:cxnLst>
                <a:cxn ang="0">
                  <a:pos x="connsiteX0" y="connsiteY0"/>
                </a:cxn>
                <a:cxn ang="0">
                  <a:pos x="connsiteX1" y="connsiteY1"/>
                </a:cxn>
              </a:cxnLst>
              <a:rect l="l" t="t" r="r" b="b"/>
              <a:pathLst>
                <a:path w="19050" h="9519">
                  <a:moveTo>
                    <a:pt x="0" y="0"/>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40" name="Freeform 3039">
              <a:extLst>
                <a:ext uri="{FF2B5EF4-FFF2-40B4-BE49-F238E27FC236}">
                  <a16:creationId xmlns:a16="http://schemas.microsoft.com/office/drawing/2014/main" id="{02C8FF27-F7FA-A33C-2D08-F7C6B23F2FBF}"/>
                </a:ext>
              </a:extLst>
            </p:cNvPr>
            <p:cNvSpPr/>
            <p:nvPr/>
          </p:nvSpPr>
          <p:spPr>
            <a:xfrm>
              <a:off x="6004083" y="3903246"/>
              <a:ext cx="9525" cy="76153"/>
            </a:xfrm>
            <a:custGeom>
              <a:avLst/>
              <a:gdLst>
                <a:gd name="connsiteX0" fmla="*/ 0 w 9525"/>
                <a:gd name="connsiteY0" fmla="*/ 76154 h 76153"/>
                <a:gd name="connsiteX1" fmla="*/ 0 w 9525"/>
                <a:gd name="connsiteY1" fmla="*/ 0 h 76153"/>
              </a:gdLst>
              <a:ahLst/>
              <a:cxnLst>
                <a:cxn ang="0">
                  <a:pos x="connsiteX0" y="connsiteY0"/>
                </a:cxn>
                <a:cxn ang="0">
                  <a:pos x="connsiteX1" y="connsiteY1"/>
                </a:cxn>
              </a:cxnLst>
              <a:rect l="l" t="t" r="r" b="b"/>
              <a:pathLst>
                <a:path w="9525" h="76153">
                  <a:moveTo>
                    <a:pt x="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41" name="Freeform 3040">
              <a:extLst>
                <a:ext uri="{FF2B5EF4-FFF2-40B4-BE49-F238E27FC236}">
                  <a16:creationId xmlns:a16="http://schemas.microsoft.com/office/drawing/2014/main" id="{48253CB8-ECE9-2E71-F268-708F89C09740}"/>
                </a:ext>
              </a:extLst>
            </p:cNvPr>
            <p:cNvSpPr/>
            <p:nvPr/>
          </p:nvSpPr>
          <p:spPr>
            <a:xfrm>
              <a:off x="5985033" y="3903246"/>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42" name="Freeform 3041">
              <a:extLst>
                <a:ext uri="{FF2B5EF4-FFF2-40B4-BE49-F238E27FC236}">
                  <a16:creationId xmlns:a16="http://schemas.microsoft.com/office/drawing/2014/main" id="{F962C018-988C-29A6-F2ED-C80DF06E153D}"/>
                </a:ext>
              </a:extLst>
            </p:cNvPr>
            <p:cNvSpPr/>
            <p:nvPr/>
          </p:nvSpPr>
          <p:spPr>
            <a:xfrm>
              <a:off x="5985033" y="3855650"/>
              <a:ext cx="9525" cy="47595"/>
            </a:xfrm>
            <a:custGeom>
              <a:avLst/>
              <a:gdLst>
                <a:gd name="connsiteX0" fmla="*/ 0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43" name="Freeform 3042">
              <a:extLst>
                <a:ext uri="{FF2B5EF4-FFF2-40B4-BE49-F238E27FC236}">
                  <a16:creationId xmlns:a16="http://schemas.microsoft.com/office/drawing/2014/main" id="{8EA8ADCA-2B11-2FD3-14B2-6A33FB68C1CE}"/>
                </a:ext>
              </a:extLst>
            </p:cNvPr>
            <p:cNvSpPr/>
            <p:nvPr/>
          </p:nvSpPr>
          <p:spPr>
            <a:xfrm>
              <a:off x="5965983" y="3855650"/>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44" name="Freeform 3043">
              <a:extLst>
                <a:ext uri="{FF2B5EF4-FFF2-40B4-BE49-F238E27FC236}">
                  <a16:creationId xmlns:a16="http://schemas.microsoft.com/office/drawing/2014/main" id="{38B62B2D-383B-5405-41EB-1605C8EE6880}"/>
                </a:ext>
              </a:extLst>
            </p:cNvPr>
            <p:cNvSpPr/>
            <p:nvPr/>
          </p:nvSpPr>
          <p:spPr>
            <a:xfrm>
              <a:off x="5965983" y="3808054"/>
              <a:ext cx="47625" cy="47595"/>
            </a:xfrm>
            <a:custGeom>
              <a:avLst/>
              <a:gdLst>
                <a:gd name="connsiteX0" fmla="*/ 0 w 47625"/>
                <a:gd name="connsiteY0" fmla="*/ 47596 h 47595"/>
                <a:gd name="connsiteX1" fmla="*/ 47625 w 47625"/>
                <a:gd name="connsiteY1" fmla="*/ 0 h 47595"/>
              </a:gdLst>
              <a:ahLst/>
              <a:cxnLst>
                <a:cxn ang="0">
                  <a:pos x="connsiteX0" y="connsiteY0"/>
                </a:cxn>
                <a:cxn ang="0">
                  <a:pos x="connsiteX1" y="connsiteY1"/>
                </a:cxn>
              </a:cxnLst>
              <a:rect l="l" t="t" r="r" b="b"/>
              <a:pathLst>
                <a:path w="47625" h="47595">
                  <a:moveTo>
                    <a:pt x="0" y="47596"/>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45" name="Freeform 3044">
              <a:extLst>
                <a:ext uri="{FF2B5EF4-FFF2-40B4-BE49-F238E27FC236}">
                  <a16:creationId xmlns:a16="http://schemas.microsoft.com/office/drawing/2014/main" id="{ACE62164-DB3B-8660-8D67-9CF89E303C40}"/>
                </a:ext>
              </a:extLst>
            </p:cNvPr>
            <p:cNvSpPr/>
            <p:nvPr/>
          </p:nvSpPr>
          <p:spPr>
            <a:xfrm>
              <a:off x="6013608" y="3808054"/>
              <a:ext cx="66675" cy="9519"/>
            </a:xfrm>
            <a:custGeom>
              <a:avLst/>
              <a:gdLst>
                <a:gd name="connsiteX0" fmla="*/ 0 w 66675"/>
                <a:gd name="connsiteY0" fmla="*/ 0 h 9519"/>
                <a:gd name="connsiteX1" fmla="*/ 66675 w 66675"/>
                <a:gd name="connsiteY1" fmla="*/ 0 h 9519"/>
              </a:gdLst>
              <a:ahLst/>
              <a:cxnLst>
                <a:cxn ang="0">
                  <a:pos x="connsiteX0" y="connsiteY0"/>
                </a:cxn>
                <a:cxn ang="0">
                  <a:pos x="connsiteX1" y="connsiteY1"/>
                </a:cxn>
              </a:cxnLst>
              <a:rect l="l" t="t" r="r" b="b"/>
              <a:pathLst>
                <a:path w="66675" h="9519">
                  <a:moveTo>
                    <a:pt x="0" y="0"/>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46" name="Freeform 3045">
              <a:extLst>
                <a:ext uri="{FF2B5EF4-FFF2-40B4-BE49-F238E27FC236}">
                  <a16:creationId xmlns:a16="http://schemas.microsoft.com/office/drawing/2014/main" id="{0E2FA036-BD33-D463-42CE-393C24360E3C}"/>
                </a:ext>
              </a:extLst>
            </p:cNvPr>
            <p:cNvSpPr/>
            <p:nvPr/>
          </p:nvSpPr>
          <p:spPr>
            <a:xfrm>
              <a:off x="6080283" y="3760458"/>
              <a:ext cx="9525" cy="47595"/>
            </a:xfrm>
            <a:custGeom>
              <a:avLst/>
              <a:gdLst>
                <a:gd name="connsiteX0" fmla="*/ 0 w 9525"/>
                <a:gd name="connsiteY0" fmla="*/ 47596 h 47595"/>
                <a:gd name="connsiteX1" fmla="*/ 0 w 9525"/>
                <a:gd name="connsiteY1" fmla="*/ 0 h 47595"/>
              </a:gdLst>
              <a:ahLst/>
              <a:cxnLst>
                <a:cxn ang="0">
                  <a:pos x="connsiteX0" y="connsiteY0"/>
                </a:cxn>
                <a:cxn ang="0">
                  <a:pos x="connsiteX1" y="connsiteY1"/>
                </a:cxn>
              </a:cxnLst>
              <a:rect l="l" t="t" r="r" b="b"/>
              <a:pathLst>
                <a:path w="9525" h="47595">
                  <a:moveTo>
                    <a:pt x="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47" name="Freeform 3046">
              <a:extLst>
                <a:ext uri="{FF2B5EF4-FFF2-40B4-BE49-F238E27FC236}">
                  <a16:creationId xmlns:a16="http://schemas.microsoft.com/office/drawing/2014/main" id="{42129493-4258-287E-41F2-A52B70F9D6A5}"/>
                </a:ext>
              </a:extLst>
            </p:cNvPr>
            <p:cNvSpPr/>
            <p:nvPr/>
          </p:nvSpPr>
          <p:spPr>
            <a:xfrm>
              <a:off x="6080283" y="3760458"/>
              <a:ext cx="142875" cy="9519"/>
            </a:xfrm>
            <a:custGeom>
              <a:avLst/>
              <a:gdLst>
                <a:gd name="connsiteX0" fmla="*/ 0 w 142875"/>
                <a:gd name="connsiteY0" fmla="*/ 0 h 9519"/>
                <a:gd name="connsiteX1" fmla="*/ 142875 w 142875"/>
                <a:gd name="connsiteY1" fmla="*/ 0 h 9519"/>
              </a:gdLst>
              <a:ahLst/>
              <a:cxnLst>
                <a:cxn ang="0">
                  <a:pos x="connsiteX0" y="connsiteY0"/>
                </a:cxn>
                <a:cxn ang="0">
                  <a:pos x="connsiteX1" y="connsiteY1"/>
                </a:cxn>
              </a:cxnLst>
              <a:rect l="l" t="t" r="r" b="b"/>
              <a:pathLst>
                <a:path w="142875" h="9519">
                  <a:moveTo>
                    <a:pt x="0" y="0"/>
                  </a:moveTo>
                  <a:lnTo>
                    <a:pt x="1428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48" name="Freeform 3047">
              <a:extLst>
                <a:ext uri="{FF2B5EF4-FFF2-40B4-BE49-F238E27FC236}">
                  <a16:creationId xmlns:a16="http://schemas.microsoft.com/office/drawing/2014/main" id="{DA1AFBE2-3A17-6FF3-0920-9595ED6D4DB5}"/>
                </a:ext>
              </a:extLst>
            </p:cNvPr>
            <p:cNvSpPr/>
            <p:nvPr/>
          </p:nvSpPr>
          <p:spPr>
            <a:xfrm>
              <a:off x="6223158" y="3722381"/>
              <a:ext cx="9525" cy="38076"/>
            </a:xfrm>
            <a:custGeom>
              <a:avLst/>
              <a:gdLst>
                <a:gd name="connsiteX0" fmla="*/ 0 w 9525"/>
                <a:gd name="connsiteY0" fmla="*/ 38077 h 38076"/>
                <a:gd name="connsiteX1" fmla="*/ 0 w 9525"/>
                <a:gd name="connsiteY1" fmla="*/ 0 h 38076"/>
              </a:gdLst>
              <a:ahLst/>
              <a:cxnLst>
                <a:cxn ang="0">
                  <a:pos x="connsiteX0" y="connsiteY0"/>
                </a:cxn>
                <a:cxn ang="0">
                  <a:pos x="connsiteX1" y="connsiteY1"/>
                </a:cxn>
              </a:cxnLst>
              <a:rect l="l" t="t" r="r" b="b"/>
              <a:pathLst>
                <a:path w="9525" h="38076">
                  <a:moveTo>
                    <a:pt x="0"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49" name="Freeform 3048">
              <a:extLst>
                <a:ext uri="{FF2B5EF4-FFF2-40B4-BE49-F238E27FC236}">
                  <a16:creationId xmlns:a16="http://schemas.microsoft.com/office/drawing/2014/main" id="{E90FF892-8413-C9F3-7D3B-87C3897CF1A6}"/>
                </a:ext>
              </a:extLst>
            </p:cNvPr>
            <p:cNvSpPr/>
            <p:nvPr/>
          </p:nvSpPr>
          <p:spPr>
            <a:xfrm>
              <a:off x="6223158" y="3712862"/>
              <a:ext cx="276225" cy="9519"/>
            </a:xfrm>
            <a:custGeom>
              <a:avLst/>
              <a:gdLst>
                <a:gd name="connsiteX0" fmla="*/ 0 w 276225"/>
                <a:gd name="connsiteY0" fmla="*/ 9519 h 9519"/>
                <a:gd name="connsiteX1" fmla="*/ 276225 w 276225"/>
                <a:gd name="connsiteY1" fmla="*/ 0 h 9519"/>
              </a:gdLst>
              <a:ahLst/>
              <a:cxnLst>
                <a:cxn ang="0">
                  <a:pos x="connsiteX0" y="connsiteY0"/>
                </a:cxn>
                <a:cxn ang="0">
                  <a:pos x="connsiteX1" y="connsiteY1"/>
                </a:cxn>
              </a:cxnLst>
              <a:rect l="l" t="t" r="r" b="b"/>
              <a:pathLst>
                <a:path w="276225" h="9519">
                  <a:moveTo>
                    <a:pt x="0" y="9519"/>
                  </a:moveTo>
                  <a:lnTo>
                    <a:pt x="2762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50" name="Freeform 3049">
              <a:extLst>
                <a:ext uri="{FF2B5EF4-FFF2-40B4-BE49-F238E27FC236}">
                  <a16:creationId xmlns:a16="http://schemas.microsoft.com/office/drawing/2014/main" id="{4C237D9F-B03C-00F2-2739-6DEF90DF8849}"/>
                </a:ext>
              </a:extLst>
            </p:cNvPr>
            <p:cNvSpPr/>
            <p:nvPr/>
          </p:nvSpPr>
          <p:spPr>
            <a:xfrm>
              <a:off x="6499383" y="3712862"/>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51" name="Freeform 3050">
              <a:extLst>
                <a:ext uri="{FF2B5EF4-FFF2-40B4-BE49-F238E27FC236}">
                  <a16:creationId xmlns:a16="http://schemas.microsoft.com/office/drawing/2014/main" id="{4ACFA295-E75B-9A34-2602-93CF25C111AD}"/>
                </a:ext>
              </a:extLst>
            </p:cNvPr>
            <p:cNvSpPr/>
            <p:nvPr/>
          </p:nvSpPr>
          <p:spPr>
            <a:xfrm>
              <a:off x="6499383" y="3731900"/>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52" name="Freeform 3051">
              <a:extLst>
                <a:ext uri="{FF2B5EF4-FFF2-40B4-BE49-F238E27FC236}">
                  <a16:creationId xmlns:a16="http://schemas.microsoft.com/office/drawing/2014/main" id="{0DBD74FC-5E5B-E14B-1775-6C0ED32F8248}"/>
                </a:ext>
              </a:extLst>
            </p:cNvPr>
            <p:cNvSpPr/>
            <p:nvPr/>
          </p:nvSpPr>
          <p:spPr>
            <a:xfrm>
              <a:off x="6499383" y="3741420"/>
              <a:ext cx="38100" cy="57115"/>
            </a:xfrm>
            <a:custGeom>
              <a:avLst/>
              <a:gdLst>
                <a:gd name="connsiteX0" fmla="*/ 0 w 38100"/>
                <a:gd name="connsiteY0" fmla="*/ 0 h 57115"/>
                <a:gd name="connsiteX1" fmla="*/ 38100 w 38100"/>
                <a:gd name="connsiteY1" fmla="*/ 57115 h 57115"/>
              </a:gdLst>
              <a:ahLst/>
              <a:cxnLst>
                <a:cxn ang="0">
                  <a:pos x="connsiteX0" y="connsiteY0"/>
                </a:cxn>
                <a:cxn ang="0">
                  <a:pos x="connsiteX1" y="connsiteY1"/>
                </a:cxn>
              </a:cxnLst>
              <a:rect l="l" t="t" r="r" b="b"/>
              <a:pathLst>
                <a:path w="38100" h="57115">
                  <a:moveTo>
                    <a:pt x="0" y="0"/>
                  </a:moveTo>
                  <a:lnTo>
                    <a:pt x="3810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53" name="Freeform 3052">
              <a:extLst>
                <a:ext uri="{FF2B5EF4-FFF2-40B4-BE49-F238E27FC236}">
                  <a16:creationId xmlns:a16="http://schemas.microsoft.com/office/drawing/2014/main" id="{D316FF0F-1312-853C-5DFE-79B45BC91FF4}"/>
                </a:ext>
              </a:extLst>
            </p:cNvPr>
            <p:cNvSpPr/>
            <p:nvPr/>
          </p:nvSpPr>
          <p:spPr>
            <a:xfrm>
              <a:off x="6527958" y="3798535"/>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54" name="Freeform 3053">
              <a:extLst>
                <a:ext uri="{FF2B5EF4-FFF2-40B4-BE49-F238E27FC236}">
                  <a16:creationId xmlns:a16="http://schemas.microsoft.com/office/drawing/2014/main" id="{EE1B5CD0-A192-660A-2498-69B8D0EDB482}"/>
                </a:ext>
              </a:extLst>
            </p:cNvPr>
            <p:cNvSpPr/>
            <p:nvPr/>
          </p:nvSpPr>
          <p:spPr>
            <a:xfrm>
              <a:off x="6527958" y="3817573"/>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55" name="Freeform 3054">
              <a:extLst>
                <a:ext uri="{FF2B5EF4-FFF2-40B4-BE49-F238E27FC236}">
                  <a16:creationId xmlns:a16="http://schemas.microsoft.com/office/drawing/2014/main" id="{43E8B498-5ADA-98C5-0710-4310809FDB49}"/>
                </a:ext>
              </a:extLst>
            </p:cNvPr>
            <p:cNvSpPr/>
            <p:nvPr/>
          </p:nvSpPr>
          <p:spPr>
            <a:xfrm>
              <a:off x="6547008" y="3827092"/>
              <a:ext cx="19050" cy="57115"/>
            </a:xfrm>
            <a:custGeom>
              <a:avLst/>
              <a:gdLst>
                <a:gd name="connsiteX0" fmla="*/ 0 w 19050"/>
                <a:gd name="connsiteY0" fmla="*/ 0 h 57115"/>
                <a:gd name="connsiteX1" fmla="*/ 19050 w 19050"/>
                <a:gd name="connsiteY1" fmla="*/ 57115 h 57115"/>
              </a:gdLst>
              <a:ahLst/>
              <a:cxnLst>
                <a:cxn ang="0">
                  <a:pos x="connsiteX0" y="connsiteY0"/>
                </a:cxn>
                <a:cxn ang="0">
                  <a:pos x="connsiteX1" y="connsiteY1"/>
                </a:cxn>
              </a:cxnLst>
              <a:rect l="l" t="t" r="r" b="b"/>
              <a:pathLst>
                <a:path w="19050" h="57115">
                  <a:moveTo>
                    <a:pt x="0" y="0"/>
                  </a:moveTo>
                  <a:lnTo>
                    <a:pt x="1905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56" name="Freeform 3055">
              <a:extLst>
                <a:ext uri="{FF2B5EF4-FFF2-40B4-BE49-F238E27FC236}">
                  <a16:creationId xmlns:a16="http://schemas.microsoft.com/office/drawing/2014/main" id="{106FE9A7-67D9-C0C9-73E1-864E443A05FF}"/>
                </a:ext>
              </a:extLst>
            </p:cNvPr>
            <p:cNvSpPr/>
            <p:nvPr/>
          </p:nvSpPr>
          <p:spPr>
            <a:xfrm>
              <a:off x="6566058" y="3884207"/>
              <a:ext cx="28575" cy="9519"/>
            </a:xfrm>
            <a:custGeom>
              <a:avLst/>
              <a:gdLst>
                <a:gd name="connsiteX0" fmla="*/ 0 w 28575"/>
                <a:gd name="connsiteY0" fmla="*/ 0 h 9519"/>
                <a:gd name="connsiteX1" fmla="*/ 28575 w 28575"/>
                <a:gd name="connsiteY1" fmla="*/ 9519 h 9519"/>
              </a:gdLst>
              <a:ahLst/>
              <a:cxnLst>
                <a:cxn ang="0">
                  <a:pos x="connsiteX0" y="connsiteY0"/>
                </a:cxn>
                <a:cxn ang="0">
                  <a:pos x="connsiteX1" y="connsiteY1"/>
                </a:cxn>
              </a:cxnLst>
              <a:rect l="l" t="t" r="r" b="b"/>
              <a:pathLst>
                <a:path w="28575" h="9519">
                  <a:moveTo>
                    <a:pt x="0" y="0"/>
                  </a:moveTo>
                  <a:lnTo>
                    <a:pt x="285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57" name="Freeform 3056">
              <a:extLst>
                <a:ext uri="{FF2B5EF4-FFF2-40B4-BE49-F238E27FC236}">
                  <a16:creationId xmlns:a16="http://schemas.microsoft.com/office/drawing/2014/main" id="{DD5D156B-B6B4-B1E1-999D-CD64E4EA4526}"/>
                </a:ext>
              </a:extLst>
            </p:cNvPr>
            <p:cNvSpPr/>
            <p:nvPr/>
          </p:nvSpPr>
          <p:spPr>
            <a:xfrm>
              <a:off x="6585108" y="3893727"/>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58" name="Freeform 3057">
              <a:extLst>
                <a:ext uri="{FF2B5EF4-FFF2-40B4-BE49-F238E27FC236}">
                  <a16:creationId xmlns:a16="http://schemas.microsoft.com/office/drawing/2014/main" id="{74ABEF51-8B80-BF78-7291-7E9E60FCED46}"/>
                </a:ext>
              </a:extLst>
            </p:cNvPr>
            <p:cNvSpPr/>
            <p:nvPr/>
          </p:nvSpPr>
          <p:spPr>
            <a:xfrm>
              <a:off x="6585108" y="3912765"/>
              <a:ext cx="28575" cy="19038"/>
            </a:xfrm>
            <a:custGeom>
              <a:avLst/>
              <a:gdLst>
                <a:gd name="connsiteX0" fmla="*/ 0 w 28575"/>
                <a:gd name="connsiteY0" fmla="*/ 0 h 19038"/>
                <a:gd name="connsiteX1" fmla="*/ 28575 w 28575"/>
                <a:gd name="connsiteY1" fmla="*/ 19038 h 19038"/>
              </a:gdLst>
              <a:ahLst/>
              <a:cxnLst>
                <a:cxn ang="0">
                  <a:pos x="connsiteX0" y="connsiteY0"/>
                </a:cxn>
                <a:cxn ang="0">
                  <a:pos x="connsiteX1" y="connsiteY1"/>
                </a:cxn>
              </a:cxnLst>
              <a:rect l="l" t="t" r="r" b="b"/>
              <a:pathLst>
                <a:path w="28575"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59" name="Freeform 3058">
              <a:extLst>
                <a:ext uri="{FF2B5EF4-FFF2-40B4-BE49-F238E27FC236}">
                  <a16:creationId xmlns:a16="http://schemas.microsoft.com/office/drawing/2014/main" id="{F9727411-2EC7-F079-13CA-DA19C163D587}"/>
                </a:ext>
              </a:extLst>
            </p:cNvPr>
            <p:cNvSpPr/>
            <p:nvPr/>
          </p:nvSpPr>
          <p:spPr>
            <a:xfrm>
              <a:off x="6604158" y="3931803"/>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60" name="Freeform 3059">
              <a:extLst>
                <a:ext uri="{FF2B5EF4-FFF2-40B4-BE49-F238E27FC236}">
                  <a16:creationId xmlns:a16="http://schemas.microsoft.com/office/drawing/2014/main" id="{6706816A-3ECF-388B-0AEE-B481C18C3234}"/>
                </a:ext>
              </a:extLst>
            </p:cNvPr>
            <p:cNvSpPr/>
            <p:nvPr/>
          </p:nvSpPr>
          <p:spPr>
            <a:xfrm>
              <a:off x="6604158" y="3969880"/>
              <a:ext cx="28575" cy="57115"/>
            </a:xfrm>
            <a:custGeom>
              <a:avLst/>
              <a:gdLst>
                <a:gd name="connsiteX0" fmla="*/ 0 w 28575"/>
                <a:gd name="connsiteY0" fmla="*/ 0 h 57115"/>
                <a:gd name="connsiteX1" fmla="*/ 28575 w 28575"/>
                <a:gd name="connsiteY1" fmla="*/ 57115 h 57115"/>
              </a:gdLst>
              <a:ahLst/>
              <a:cxnLst>
                <a:cxn ang="0">
                  <a:pos x="connsiteX0" y="connsiteY0"/>
                </a:cxn>
                <a:cxn ang="0">
                  <a:pos x="connsiteX1" y="connsiteY1"/>
                </a:cxn>
              </a:cxnLst>
              <a:rect l="l" t="t" r="r" b="b"/>
              <a:pathLst>
                <a:path w="28575" h="57115">
                  <a:moveTo>
                    <a:pt x="0" y="0"/>
                  </a:moveTo>
                  <a:lnTo>
                    <a:pt x="28575"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61" name="Freeform 3060">
              <a:extLst>
                <a:ext uri="{FF2B5EF4-FFF2-40B4-BE49-F238E27FC236}">
                  <a16:creationId xmlns:a16="http://schemas.microsoft.com/office/drawing/2014/main" id="{B385F845-5C96-876A-42FB-D23357CA1295}"/>
                </a:ext>
              </a:extLst>
            </p:cNvPr>
            <p:cNvSpPr/>
            <p:nvPr/>
          </p:nvSpPr>
          <p:spPr>
            <a:xfrm>
              <a:off x="6623208" y="4026995"/>
              <a:ext cx="9525" cy="47595"/>
            </a:xfrm>
            <a:custGeom>
              <a:avLst/>
              <a:gdLst>
                <a:gd name="connsiteX0" fmla="*/ 9525 w 9525"/>
                <a:gd name="connsiteY0" fmla="*/ 0 h 47595"/>
                <a:gd name="connsiteX1" fmla="*/ 0 w 9525"/>
                <a:gd name="connsiteY1" fmla="*/ 47596 h 47595"/>
              </a:gdLst>
              <a:ahLst/>
              <a:cxnLst>
                <a:cxn ang="0">
                  <a:pos x="connsiteX0" y="connsiteY0"/>
                </a:cxn>
                <a:cxn ang="0">
                  <a:pos x="connsiteX1" y="connsiteY1"/>
                </a:cxn>
              </a:cxnLst>
              <a:rect l="l" t="t" r="r" b="b"/>
              <a:pathLst>
                <a:path w="9525" h="47595">
                  <a:moveTo>
                    <a:pt x="952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62" name="Freeform 3061">
              <a:extLst>
                <a:ext uri="{FF2B5EF4-FFF2-40B4-BE49-F238E27FC236}">
                  <a16:creationId xmlns:a16="http://schemas.microsoft.com/office/drawing/2014/main" id="{A30CCBBF-7471-4D47-9A6D-92C515163352}"/>
                </a:ext>
              </a:extLst>
            </p:cNvPr>
            <p:cNvSpPr/>
            <p:nvPr/>
          </p:nvSpPr>
          <p:spPr>
            <a:xfrm>
              <a:off x="6623208" y="4074591"/>
              <a:ext cx="38100" cy="95191"/>
            </a:xfrm>
            <a:custGeom>
              <a:avLst/>
              <a:gdLst>
                <a:gd name="connsiteX0" fmla="*/ 0 w 38100"/>
                <a:gd name="connsiteY0" fmla="*/ 0 h 95191"/>
                <a:gd name="connsiteX1" fmla="*/ 38100 w 38100"/>
                <a:gd name="connsiteY1" fmla="*/ 95192 h 95191"/>
              </a:gdLst>
              <a:ahLst/>
              <a:cxnLst>
                <a:cxn ang="0">
                  <a:pos x="connsiteX0" y="connsiteY0"/>
                </a:cxn>
                <a:cxn ang="0">
                  <a:pos x="connsiteX1" y="connsiteY1"/>
                </a:cxn>
              </a:cxnLst>
              <a:rect l="l" t="t" r="r" b="b"/>
              <a:pathLst>
                <a:path w="38100" h="95191">
                  <a:moveTo>
                    <a:pt x="0" y="0"/>
                  </a:moveTo>
                  <a:lnTo>
                    <a:pt x="38100" y="95192"/>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63" name="Freeform 3062">
              <a:extLst>
                <a:ext uri="{FF2B5EF4-FFF2-40B4-BE49-F238E27FC236}">
                  <a16:creationId xmlns:a16="http://schemas.microsoft.com/office/drawing/2014/main" id="{C1245E84-B724-2CB4-3E99-08E209EC7789}"/>
                </a:ext>
              </a:extLst>
            </p:cNvPr>
            <p:cNvSpPr/>
            <p:nvPr/>
          </p:nvSpPr>
          <p:spPr>
            <a:xfrm>
              <a:off x="6651783" y="4169783"/>
              <a:ext cx="9525" cy="57115"/>
            </a:xfrm>
            <a:custGeom>
              <a:avLst/>
              <a:gdLst>
                <a:gd name="connsiteX0" fmla="*/ 9525 w 9525"/>
                <a:gd name="connsiteY0" fmla="*/ 0 h 57115"/>
                <a:gd name="connsiteX1" fmla="*/ 0 w 9525"/>
                <a:gd name="connsiteY1" fmla="*/ 57115 h 57115"/>
              </a:gdLst>
              <a:ahLst/>
              <a:cxnLst>
                <a:cxn ang="0">
                  <a:pos x="connsiteX0" y="connsiteY0"/>
                </a:cxn>
                <a:cxn ang="0">
                  <a:pos x="connsiteX1" y="connsiteY1"/>
                </a:cxn>
              </a:cxnLst>
              <a:rect l="l" t="t" r="r" b="b"/>
              <a:pathLst>
                <a:path w="9525" h="57115">
                  <a:moveTo>
                    <a:pt x="9525"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64" name="Freeform 3063">
              <a:extLst>
                <a:ext uri="{FF2B5EF4-FFF2-40B4-BE49-F238E27FC236}">
                  <a16:creationId xmlns:a16="http://schemas.microsoft.com/office/drawing/2014/main" id="{3671FE17-BB53-0A02-7BB1-4AA81D683D78}"/>
                </a:ext>
              </a:extLst>
            </p:cNvPr>
            <p:cNvSpPr/>
            <p:nvPr/>
          </p:nvSpPr>
          <p:spPr>
            <a:xfrm>
              <a:off x="6651783" y="4226898"/>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65" name="Freeform 3064">
              <a:extLst>
                <a:ext uri="{FF2B5EF4-FFF2-40B4-BE49-F238E27FC236}">
                  <a16:creationId xmlns:a16="http://schemas.microsoft.com/office/drawing/2014/main" id="{3EF9D903-9D39-5E93-E590-2BD94F58267B}"/>
                </a:ext>
              </a:extLst>
            </p:cNvPr>
            <p:cNvSpPr/>
            <p:nvPr/>
          </p:nvSpPr>
          <p:spPr>
            <a:xfrm>
              <a:off x="5489733" y="2789500"/>
              <a:ext cx="638175" cy="437882"/>
            </a:xfrm>
            <a:custGeom>
              <a:avLst/>
              <a:gdLst>
                <a:gd name="connsiteX0" fmla="*/ 609600 w 638175"/>
                <a:gd name="connsiteY0" fmla="*/ 380768 h 437882"/>
                <a:gd name="connsiteX1" fmla="*/ 590550 w 638175"/>
                <a:gd name="connsiteY1" fmla="*/ 361729 h 437882"/>
                <a:gd name="connsiteX2" fmla="*/ 542925 w 638175"/>
                <a:gd name="connsiteY2" fmla="*/ 314133 h 437882"/>
                <a:gd name="connsiteX3" fmla="*/ 514350 w 638175"/>
                <a:gd name="connsiteY3" fmla="*/ 314133 h 437882"/>
                <a:gd name="connsiteX4" fmla="*/ 485775 w 638175"/>
                <a:gd name="connsiteY4" fmla="*/ 295095 h 437882"/>
                <a:gd name="connsiteX5" fmla="*/ 438150 w 638175"/>
                <a:gd name="connsiteY5" fmla="*/ 323653 h 437882"/>
                <a:gd name="connsiteX6" fmla="*/ 438150 w 638175"/>
                <a:gd name="connsiteY6" fmla="*/ 342691 h 437882"/>
                <a:gd name="connsiteX7" fmla="*/ 371475 w 638175"/>
                <a:gd name="connsiteY7" fmla="*/ 371249 h 437882"/>
                <a:gd name="connsiteX8" fmla="*/ 314325 w 638175"/>
                <a:gd name="connsiteY8" fmla="*/ 371249 h 437882"/>
                <a:gd name="connsiteX9" fmla="*/ 247650 w 638175"/>
                <a:gd name="connsiteY9" fmla="*/ 333172 h 437882"/>
                <a:gd name="connsiteX10" fmla="*/ 228600 w 638175"/>
                <a:gd name="connsiteY10" fmla="*/ 361729 h 437882"/>
                <a:gd name="connsiteX11" fmla="*/ 209550 w 638175"/>
                <a:gd name="connsiteY11" fmla="*/ 352210 h 437882"/>
                <a:gd name="connsiteX12" fmla="*/ 171450 w 638175"/>
                <a:gd name="connsiteY12" fmla="*/ 380768 h 437882"/>
                <a:gd name="connsiteX13" fmla="*/ 133350 w 638175"/>
                <a:gd name="connsiteY13" fmla="*/ 390287 h 437882"/>
                <a:gd name="connsiteX14" fmla="*/ 152400 w 638175"/>
                <a:gd name="connsiteY14" fmla="*/ 418845 h 437882"/>
                <a:gd name="connsiteX15" fmla="*/ 142875 w 638175"/>
                <a:gd name="connsiteY15" fmla="*/ 428364 h 437882"/>
                <a:gd name="connsiteX16" fmla="*/ 114300 w 638175"/>
                <a:gd name="connsiteY16" fmla="*/ 409325 h 437882"/>
                <a:gd name="connsiteX17" fmla="*/ 114300 w 638175"/>
                <a:gd name="connsiteY17" fmla="*/ 437883 h 437882"/>
                <a:gd name="connsiteX18" fmla="*/ 0 w 638175"/>
                <a:gd name="connsiteY18" fmla="*/ 333172 h 437882"/>
                <a:gd name="connsiteX19" fmla="*/ 9525 w 638175"/>
                <a:gd name="connsiteY19" fmla="*/ 314133 h 437882"/>
                <a:gd name="connsiteX20" fmla="*/ 47625 w 638175"/>
                <a:gd name="connsiteY20" fmla="*/ 285576 h 437882"/>
                <a:gd name="connsiteX21" fmla="*/ 57150 w 638175"/>
                <a:gd name="connsiteY21" fmla="*/ 266537 h 437882"/>
                <a:gd name="connsiteX22" fmla="*/ 57150 w 638175"/>
                <a:gd name="connsiteY22" fmla="*/ 247499 h 437882"/>
                <a:gd name="connsiteX23" fmla="*/ 85725 w 638175"/>
                <a:gd name="connsiteY23" fmla="*/ 228461 h 437882"/>
                <a:gd name="connsiteX24" fmla="*/ 209550 w 638175"/>
                <a:gd name="connsiteY24" fmla="*/ 38077 h 437882"/>
                <a:gd name="connsiteX25" fmla="*/ 276225 w 638175"/>
                <a:gd name="connsiteY25" fmla="*/ 0 h 437882"/>
                <a:gd name="connsiteX26" fmla="*/ 342900 w 638175"/>
                <a:gd name="connsiteY26" fmla="*/ 38077 h 437882"/>
                <a:gd name="connsiteX27" fmla="*/ 419100 w 638175"/>
                <a:gd name="connsiteY27" fmla="*/ 9519 h 437882"/>
                <a:gd name="connsiteX28" fmla="*/ 419100 w 638175"/>
                <a:gd name="connsiteY28" fmla="*/ 38077 h 437882"/>
                <a:gd name="connsiteX29" fmla="*/ 447675 w 638175"/>
                <a:gd name="connsiteY29" fmla="*/ 57115 h 437882"/>
                <a:gd name="connsiteX30" fmla="*/ 438150 w 638175"/>
                <a:gd name="connsiteY30" fmla="*/ 85673 h 437882"/>
                <a:gd name="connsiteX31" fmla="*/ 457200 w 638175"/>
                <a:gd name="connsiteY31" fmla="*/ 114230 h 437882"/>
                <a:gd name="connsiteX32" fmla="*/ 447675 w 638175"/>
                <a:gd name="connsiteY32" fmla="*/ 133269 h 437882"/>
                <a:gd name="connsiteX33" fmla="*/ 485775 w 638175"/>
                <a:gd name="connsiteY33" fmla="*/ 161826 h 437882"/>
                <a:gd name="connsiteX34" fmla="*/ 504825 w 638175"/>
                <a:gd name="connsiteY34" fmla="*/ 152307 h 437882"/>
                <a:gd name="connsiteX35" fmla="*/ 523875 w 638175"/>
                <a:gd name="connsiteY35" fmla="*/ 190384 h 437882"/>
                <a:gd name="connsiteX36" fmla="*/ 533400 w 638175"/>
                <a:gd name="connsiteY36" fmla="*/ 171346 h 437882"/>
                <a:gd name="connsiteX37" fmla="*/ 571500 w 638175"/>
                <a:gd name="connsiteY37" fmla="*/ 190384 h 437882"/>
                <a:gd name="connsiteX38" fmla="*/ 590550 w 638175"/>
                <a:gd name="connsiteY38" fmla="*/ 228461 h 437882"/>
                <a:gd name="connsiteX39" fmla="*/ 590550 w 638175"/>
                <a:gd name="connsiteY39" fmla="*/ 266537 h 437882"/>
                <a:gd name="connsiteX40" fmla="*/ 638175 w 638175"/>
                <a:gd name="connsiteY40" fmla="*/ 295095 h 437882"/>
                <a:gd name="connsiteX41" fmla="*/ 638175 w 638175"/>
                <a:gd name="connsiteY41" fmla="*/ 352210 h 437882"/>
                <a:gd name="connsiteX42" fmla="*/ 609600 w 638175"/>
                <a:gd name="connsiteY42" fmla="*/ 380768 h 437882"/>
                <a:gd name="connsiteX43" fmla="*/ 609600 w 638175"/>
                <a:gd name="connsiteY43" fmla="*/ 380768 h 437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38175" h="437882">
                  <a:moveTo>
                    <a:pt x="609600" y="380768"/>
                  </a:moveTo>
                  <a:lnTo>
                    <a:pt x="590550" y="361729"/>
                  </a:lnTo>
                  <a:lnTo>
                    <a:pt x="542925" y="314133"/>
                  </a:lnTo>
                  <a:lnTo>
                    <a:pt x="514350" y="314133"/>
                  </a:lnTo>
                  <a:lnTo>
                    <a:pt x="485775" y="295095"/>
                  </a:lnTo>
                  <a:lnTo>
                    <a:pt x="438150" y="323653"/>
                  </a:lnTo>
                  <a:lnTo>
                    <a:pt x="438150" y="342691"/>
                  </a:lnTo>
                  <a:lnTo>
                    <a:pt x="371475" y="371249"/>
                  </a:lnTo>
                  <a:lnTo>
                    <a:pt x="314325" y="371249"/>
                  </a:lnTo>
                  <a:lnTo>
                    <a:pt x="247650" y="333172"/>
                  </a:lnTo>
                  <a:lnTo>
                    <a:pt x="228600" y="361729"/>
                  </a:lnTo>
                  <a:lnTo>
                    <a:pt x="209550" y="352210"/>
                  </a:lnTo>
                  <a:lnTo>
                    <a:pt x="171450" y="380768"/>
                  </a:lnTo>
                  <a:lnTo>
                    <a:pt x="133350" y="390287"/>
                  </a:lnTo>
                  <a:lnTo>
                    <a:pt x="152400" y="418845"/>
                  </a:lnTo>
                  <a:lnTo>
                    <a:pt x="142875" y="428364"/>
                  </a:lnTo>
                  <a:lnTo>
                    <a:pt x="114300" y="409325"/>
                  </a:lnTo>
                  <a:lnTo>
                    <a:pt x="114300" y="437883"/>
                  </a:lnTo>
                  <a:lnTo>
                    <a:pt x="0" y="333172"/>
                  </a:lnTo>
                  <a:lnTo>
                    <a:pt x="9525" y="314133"/>
                  </a:lnTo>
                  <a:lnTo>
                    <a:pt x="47625" y="285576"/>
                  </a:lnTo>
                  <a:lnTo>
                    <a:pt x="57150" y="266537"/>
                  </a:lnTo>
                  <a:lnTo>
                    <a:pt x="57150" y="247499"/>
                  </a:lnTo>
                  <a:lnTo>
                    <a:pt x="85725" y="228461"/>
                  </a:lnTo>
                  <a:lnTo>
                    <a:pt x="209550" y="38077"/>
                  </a:lnTo>
                  <a:lnTo>
                    <a:pt x="276225" y="0"/>
                  </a:lnTo>
                  <a:lnTo>
                    <a:pt x="342900" y="38077"/>
                  </a:lnTo>
                  <a:lnTo>
                    <a:pt x="419100" y="9519"/>
                  </a:lnTo>
                  <a:lnTo>
                    <a:pt x="419100" y="38077"/>
                  </a:lnTo>
                  <a:lnTo>
                    <a:pt x="447675" y="57115"/>
                  </a:lnTo>
                  <a:lnTo>
                    <a:pt x="438150" y="85673"/>
                  </a:lnTo>
                  <a:lnTo>
                    <a:pt x="457200" y="114230"/>
                  </a:lnTo>
                  <a:lnTo>
                    <a:pt x="447675" y="133269"/>
                  </a:lnTo>
                  <a:lnTo>
                    <a:pt x="485775" y="161826"/>
                  </a:lnTo>
                  <a:lnTo>
                    <a:pt x="504825" y="152307"/>
                  </a:lnTo>
                  <a:lnTo>
                    <a:pt x="523875" y="190384"/>
                  </a:lnTo>
                  <a:lnTo>
                    <a:pt x="533400" y="171346"/>
                  </a:lnTo>
                  <a:lnTo>
                    <a:pt x="571500" y="190384"/>
                  </a:lnTo>
                  <a:lnTo>
                    <a:pt x="590550" y="228461"/>
                  </a:lnTo>
                  <a:lnTo>
                    <a:pt x="590550" y="266537"/>
                  </a:lnTo>
                  <a:lnTo>
                    <a:pt x="638175" y="295095"/>
                  </a:lnTo>
                  <a:lnTo>
                    <a:pt x="638175" y="352210"/>
                  </a:lnTo>
                  <a:lnTo>
                    <a:pt x="609600" y="380768"/>
                  </a:lnTo>
                  <a:lnTo>
                    <a:pt x="609600" y="380768"/>
                  </a:lnTo>
                  <a:close/>
                </a:path>
              </a:pathLst>
            </a:custGeom>
            <a:solidFill>
              <a:srgbClr val="CB187D"/>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66" name="Freeform 3065">
              <a:extLst>
                <a:ext uri="{FF2B5EF4-FFF2-40B4-BE49-F238E27FC236}">
                  <a16:creationId xmlns:a16="http://schemas.microsoft.com/office/drawing/2014/main" id="{75278D8B-CFDB-9A62-6BB7-F5324A1C8834}"/>
                </a:ext>
              </a:extLst>
            </p:cNvPr>
            <p:cNvSpPr/>
            <p:nvPr/>
          </p:nvSpPr>
          <p:spPr>
            <a:xfrm>
              <a:off x="6080283" y="3151229"/>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67" name="Freeform 3066">
              <a:extLst>
                <a:ext uri="{FF2B5EF4-FFF2-40B4-BE49-F238E27FC236}">
                  <a16:creationId xmlns:a16="http://schemas.microsoft.com/office/drawing/2014/main" id="{97120BE1-AD49-E272-10B4-45C0ED3A8EDB}"/>
                </a:ext>
              </a:extLst>
            </p:cNvPr>
            <p:cNvSpPr/>
            <p:nvPr/>
          </p:nvSpPr>
          <p:spPr>
            <a:xfrm>
              <a:off x="6032658" y="3103633"/>
              <a:ext cx="47625" cy="47595"/>
            </a:xfrm>
            <a:custGeom>
              <a:avLst/>
              <a:gdLst>
                <a:gd name="connsiteX0" fmla="*/ 47625 w 47625"/>
                <a:gd name="connsiteY0" fmla="*/ 47596 h 47595"/>
                <a:gd name="connsiteX1" fmla="*/ 0 w 47625"/>
                <a:gd name="connsiteY1" fmla="*/ 0 h 47595"/>
              </a:gdLst>
              <a:ahLst/>
              <a:cxnLst>
                <a:cxn ang="0">
                  <a:pos x="connsiteX0" y="connsiteY0"/>
                </a:cxn>
                <a:cxn ang="0">
                  <a:pos x="connsiteX1" y="connsiteY1"/>
                </a:cxn>
              </a:cxnLst>
              <a:rect l="l" t="t" r="r" b="b"/>
              <a:pathLst>
                <a:path w="47625" h="47595">
                  <a:moveTo>
                    <a:pt x="47625"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68" name="Freeform 3067">
              <a:extLst>
                <a:ext uri="{FF2B5EF4-FFF2-40B4-BE49-F238E27FC236}">
                  <a16:creationId xmlns:a16="http://schemas.microsoft.com/office/drawing/2014/main" id="{02C28517-5C05-FEF8-E425-B8391908A428}"/>
                </a:ext>
              </a:extLst>
            </p:cNvPr>
            <p:cNvSpPr/>
            <p:nvPr/>
          </p:nvSpPr>
          <p:spPr>
            <a:xfrm>
              <a:off x="6004083" y="3103633"/>
              <a:ext cx="28575" cy="9519"/>
            </a:xfrm>
            <a:custGeom>
              <a:avLst/>
              <a:gdLst>
                <a:gd name="connsiteX0" fmla="*/ 28575 w 28575"/>
                <a:gd name="connsiteY0" fmla="*/ 0 h 9519"/>
                <a:gd name="connsiteX1" fmla="*/ 0 w 28575"/>
                <a:gd name="connsiteY1" fmla="*/ 0 h 9519"/>
              </a:gdLst>
              <a:ahLst/>
              <a:cxnLst>
                <a:cxn ang="0">
                  <a:pos x="connsiteX0" y="connsiteY0"/>
                </a:cxn>
                <a:cxn ang="0">
                  <a:pos x="connsiteX1" y="connsiteY1"/>
                </a:cxn>
              </a:cxnLst>
              <a:rect l="l" t="t" r="r" b="b"/>
              <a:pathLst>
                <a:path w="28575" h="9519">
                  <a:moveTo>
                    <a:pt x="2857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69" name="Freeform 3068">
              <a:extLst>
                <a:ext uri="{FF2B5EF4-FFF2-40B4-BE49-F238E27FC236}">
                  <a16:creationId xmlns:a16="http://schemas.microsoft.com/office/drawing/2014/main" id="{3A69D1E7-394B-DF32-9DD4-D14970B6961E}"/>
                </a:ext>
              </a:extLst>
            </p:cNvPr>
            <p:cNvSpPr/>
            <p:nvPr/>
          </p:nvSpPr>
          <p:spPr>
            <a:xfrm>
              <a:off x="5975508" y="3084595"/>
              <a:ext cx="28575" cy="19038"/>
            </a:xfrm>
            <a:custGeom>
              <a:avLst/>
              <a:gdLst>
                <a:gd name="connsiteX0" fmla="*/ 28575 w 28575"/>
                <a:gd name="connsiteY0" fmla="*/ 19038 h 19038"/>
                <a:gd name="connsiteX1" fmla="*/ 0 w 28575"/>
                <a:gd name="connsiteY1" fmla="*/ 0 h 19038"/>
              </a:gdLst>
              <a:ahLst/>
              <a:cxnLst>
                <a:cxn ang="0">
                  <a:pos x="connsiteX0" y="connsiteY0"/>
                </a:cxn>
                <a:cxn ang="0">
                  <a:pos x="connsiteX1" y="connsiteY1"/>
                </a:cxn>
              </a:cxnLst>
              <a:rect l="l" t="t" r="r" b="b"/>
              <a:pathLst>
                <a:path w="28575"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70" name="Freeform 3069">
              <a:extLst>
                <a:ext uri="{FF2B5EF4-FFF2-40B4-BE49-F238E27FC236}">
                  <a16:creationId xmlns:a16="http://schemas.microsoft.com/office/drawing/2014/main" id="{83DA4865-CC75-277B-020D-2BAE6C9C75F7}"/>
                </a:ext>
              </a:extLst>
            </p:cNvPr>
            <p:cNvSpPr/>
            <p:nvPr/>
          </p:nvSpPr>
          <p:spPr>
            <a:xfrm>
              <a:off x="5927883" y="3084595"/>
              <a:ext cx="47625" cy="28557"/>
            </a:xfrm>
            <a:custGeom>
              <a:avLst/>
              <a:gdLst>
                <a:gd name="connsiteX0" fmla="*/ 47625 w 47625"/>
                <a:gd name="connsiteY0" fmla="*/ 0 h 28557"/>
                <a:gd name="connsiteX1" fmla="*/ 0 w 47625"/>
                <a:gd name="connsiteY1" fmla="*/ 28558 h 28557"/>
              </a:gdLst>
              <a:ahLst/>
              <a:cxnLst>
                <a:cxn ang="0">
                  <a:pos x="connsiteX0" y="connsiteY0"/>
                </a:cxn>
                <a:cxn ang="0">
                  <a:pos x="connsiteX1" y="connsiteY1"/>
                </a:cxn>
              </a:cxnLst>
              <a:rect l="l" t="t" r="r" b="b"/>
              <a:pathLst>
                <a:path w="47625" h="28557">
                  <a:moveTo>
                    <a:pt x="476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71" name="Freeform 3070">
              <a:extLst>
                <a:ext uri="{FF2B5EF4-FFF2-40B4-BE49-F238E27FC236}">
                  <a16:creationId xmlns:a16="http://schemas.microsoft.com/office/drawing/2014/main" id="{C133B4CA-57A9-350E-FF16-1CEA1F80E5A8}"/>
                </a:ext>
              </a:extLst>
            </p:cNvPr>
            <p:cNvSpPr/>
            <p:nvPr/>
          </p:nvSpPr>
          <p:spPr>
            <a:xfrm>
              <a:off x="5927883" y="3113153"/>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72" name="Freeform 3071">
              <a:extLst>
                <a:ext uri="{FF2B5EF4-FFF2-40B4-BE49-F238E27FC236}">
                  <a16:creationId xmlns:a16="http://schemas.microsoft.com/office/drawing/2014/main" id="{A0B1C081-A66C-5264-5DD6-66D4E4ED6B92}"/>
                </a:ext>
              </a:extLst>
            </p:cNvPr>
            <p:cNvSpPr/>
            <p:nvPr/>
          </p:nvSpPr>
          <p:spPr>
            <a:xfrm>
              <a:off x="5861208" y="3132191"/>
              <a:ext cx="66675" cy="28557"/>
            </a:xfrm>
            <a:custGeom>
              <a:avLst/>
              <a:gdLst>
                <a:gd name="connsiteX0" fmla="*/ 66675 w 66675"/>
                <a:gd name="connsiteY0" fmla="*/ 0 h 28557"/>
                <a:gd name="connsiteX1" fmla="*/ 0 w 66675"/>
                <a:gd name="connsiteY1" fmla="*/ 28558 h 28557"/>
              </a:gdLst>
              <a:ahLst/>
              <a:cxnLst>
                <a:cxn ang="0">
                  <a:pos x="connsiteX0" y="connsiteY0"/>
                </a:cxn>
                <a:cxn ang="0">
                  <a:pos x="connsiteX1" y="connsiteY1"/>
                </a:cxn>
              </a:cxnLst>
              <a:rect l="l" t="t" r="r" b="b"/>
              <a:pathLst>
                <a:path w="66675" h="28557">
                  <a:moveTo>
                    <a:pt x="6667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73" name="Freeform 3072">
              <a:extLst>
                <a:ext uri="{FF2B5EF4-FFF2-40B4-BE49-F238E27FC236}">
                  <a16:creationId xmlns:a16="http://schemas.microsoft.com/office/drawing/2014/main" id="{C98DED24-E732-7C85-34FA-5F8D7B7B2775}"/>
                </a:ext>
              </a:extLst>
            </p:cNvPr>
            <p:cNvSpPr/>
            <p:nvPr/>
          </p:nvSpPr>
          <p:spPr>
            <a:xfrm>
              <a:off x="5804058" y="3160749"/>
              <a:ext cx="57150" cy="9519"/>
            </a:xfrm>
            <a:custGeom>
              <a:avLst/>
              <a:gdLst>
                <a:gd name="connsiteX0" fmla="*/ 57150 w 57150"/>
                <a:gd name="connsiteY0" fmla="*/ 0 h 9519"/>
                <a:gd name="connsiteX1" fmla="*/ 0 w 57150"/>
                <a:gd name="connsiteY1" fmla="*/ 0 h 9519"/>
              </a:gdLst>
              <a:ahLst/>
              <a:cxnLst>
                <a:cxn ang="0">
                  <a:pos x="connsiteX0" y="connsiteY0"/>
                </a:cxn>
                <a:cxn ang="0">
                  <a:pos x="connsiteX1" y="connsiteY1"/>
                </a:cxn>
              </a:cxnLst>
              <a:rect l="l" t="t" r="r" b="b"/>
              <a:pathLst>
                <a:path w="57150" h="9519">
                  <a:moveTo>
                    <a:pt x="571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74" name="Freeform 3073">
              <a:extLst>
                <a:ext uri="{FF2B5EF4-FFF2-40B4-BE49-F238E27FC236}">
                  <a16:creationId xmlns:a16="http://schemas.microsoft.com/office/drawing/2014/main" id="{C0168100-4D5C-479B-5CCC-8D014A8C487E}"/>
                </a:ext>
              </a:extLst>
            </p:cNvPr>
            <p:cNvSpPr/>
            <p:nvPr/>
          </p:nvSpPr>
          <p:spPr>
            <a:xfrm>
              <a:off x="5737383" y="3122672"/>
              <a:ext cx="66675" cy="38076"/>
            </a:xfrm>
            <a:custGeom>
              <a:avLst/>
              <a:gdLst>
                <a:gd name="connsiteX0" fmla="*/ 66675 w 66675"/>
                <a:gd name="connsiteY0" fmla="*/ 38077 h 38076"/>
                <a:gd name="connsiteX1" fmla="*/ 0 w 66675"/>
                <a:gd name="connsiteY1" fmla="*/ 0 h 38076"/>
              </a:gdLst>
              <a:ahLst/>
              <a:cxnLst>
                <a:cxn ang="0">
                  <a:pos x="connsiteX0" y="connsiteY0"/>
                </a:cxn>
                <a:cxn ang="0">
                  <a:pos x="connsiteX1" y="connsiteY1"/>
                </a:cxn>
              </a:cxnLst>
              <a:rect l="l" t="t" r="r" b="b"/>
              <a:pathLst>
                <a:path w="66675" h="38076">
                  <a:moveTo>
                    <a:pt x="66675" y="38077"/>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75" name="Freeform 3074">
              <a:extLst>
                <a:ext uri="{FF2B5EF4-FFF2-40B4-BE49-F238E27FC236}">
                  <a16:creationId xmlns:a16="http://schemas.microsoft.com/office/drawing/2014/main" id="{B6A38C3F-68FA-B9CA-D225-041B0CFECB4A}"/>
                </a:ext>
              </a:extLst>
            </p:cNvPr>
            <p:cNvSpPr/>
            <p:nvPr/>
          </p:nvSpPr>
          <p:spPr>
            <a:xfrm>
              <a:off x="5718333" y="3122672"/>
              <a:ext cx="19050" cy="28557"/>
            </a:xfrm>
            <a:custGeom>
              <a:avLst/>
              <a:gdLst>
                <a:gd name="connsiteX0" fmla="*/ 19050 w 19050"/>
                <a:gd name="connsiteY0" fmla="*/ 0 h 28557"/>
                <a:gd name="connsiteX1" fmla="*/ 0 w 19050"/>
                <a:gd name="connsiteY1" fmla="*/ 28558 h 28557"/>
              </a:gdLst>
              <a:ahLst/>
              <a:cxnLst>
                <a:cxn ang="0">
                  <a:pos x="connsiteX0" y="connsiteY0"/>
                </a:cxn>
                <a:cxn ang="0">
                  <a:pos x="connsiteX1" y="connsiteY1"/>
                </a:cxn>
              </a:cxnLst>
              <a:rect l="l" t="t" r="r" b="b"/>
              <a:pathLst>
                <a:path w="19050" h="28557">
                  <a:moveTo>
                    <a:pt x="190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76" name="Freeform 3075">
              <a:extLst>
                <a:ext uri="{FF2B5EF4-FFF2-40B4-BE49-F238E27FC236}">
                  <a16:creationId xmlns:a16="http://schemas.microsoft.com/office/drawing/2014/main" id="{3D0797DC-276D-464D-49E8-66FA6F5CCF90}"/>
                </a:ext>
              </a:extLst>
            </p:cNvPr>
            <p:cNvSpPr/>
            <p:nvPr/>
          </p:nvSpPr>
          <p:spPr>
            <a:xfrm>
              <a:off x="5699283" y="3141710"/>
              <a:ext cx="19050" cy="9519"/>
            </a:xfrm>
            <a:custGeom>
              <a:avLst/>
              <a:gdLst>
                <a:gd name="connsiteX0" fmla="*/ 19050 w 19050"/>
                <a:gd name="connsiteY0" fmla="*/ 9519 h 9519"/>
                <a:gd name="connsiteX1" fmla="*/ 0 w 19050"/>
                <a:gd name="connsiteY1" fmla="*/ 0 h 9519"/>
              </a:gdLst>
              <a:ahLst/>
              <a:cxnLst>
                <a:cxn ang="0">
                  <a:pos x="connsiteX0" y="connsiteY0"/>
                </a:cxn>
                <a:cxn ang="0">
                  <a:pos x="connsiteX1" y="connsiteY1"/>
                </a:cxn>
              </a:cxnLst>
              <a:rect l="l" t="t" r="r" b="b"/>
              <a:pathLst>
                <a:path w="19050" h="9519">
                  <a:moveTo>
                    <a:pt x="19050"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77" name="Freeform 3076">
              <a:extLst>
                <a:ext uri="{FF2B5EF4-FFF2-40B4-BE49-F238E27FC236}">
                  <a16:creationId xmlns:a16="http://schemas.microsoft.com/office/drawing/2014/main" id="{1F83957B-71F3-7152-2B4F-2877A5E1A980}"/>
                </a:ext>
              </a:extLst>
            </p:cNvPr>
            <p:cNvSpPr/>
            <p:nvPr/>
          </p:nvSpPr>
          <p:spPr>
            <a:xfrm>
              <a:off x="5661183" y="3141710"/>
              <a:ext cx="38100" cy="28557"/>
            </a:xfrm>
            <a:custGeom>
              <a:avLst/>
              <a:gdLst>
                <a:gd name="connsiteX0" fmla="*/ 38100 w 38100"/>
                <a:gd name="connsiteY0" fmla="*/ 0 h 28557"/>
                <a:gd name="connsiteX1" fmla="*/ 0 w 38100"/>
                <a:gd name="connsiteY1" fmla="*/ 28558 h 28557"/>
              </a:gdLst>
              <a:ahLst/>
              <a:cxnLst>
                <a:cxn ang="0">
                  <a:pos x="connsiteX0" y="connsiteY0"/>
                </a:cxn>
                <a:cxn ang="0">
                  <a:pos x="connsiteX1" y="connsiteY1"/>
                </a:cxn>
              </a:cxnLst>
              <a:rect l="l" t="t" r="r" b="b"/>
              <a:pathLst>
                <a:path w="38100" h="28557">
                  <a:moveTo>
                    <a:pt x="3810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78" name="Freeform 3077">
              <a:extLst>
                <a:ext uri="{FF2B5EF4-FFF2-40B4-BE49-F238E27FC236}">
                  <a16:creationId xmlns:a16="http://schemas.microsoft.com/office/drawing/2014/main" id="{5F11AB09-AC47-3642-812B-4F95B8EA844C}"/>
                </a:ext>
              </a:extLst>
            </p:cNvPr>
            <p:cNvSpPr/>
            <p:nvPr/>
          </p:nvSpPr>
          <p:spPr>
            <a:xfrm>
              <a:off x="5623083" y="3170268"/>
              <a:ext cx="38100" cy="9519"/>
            </a:xfrm>
            <a:custGeom>
              <a:avLst/>
              <a:gdLst>
                <a:gd name="connsiteX0" fmla="*/ 38100 w 38100"/>
                <a:gd name="connsiteY0" fmla="*/ 0 h 9519"/>
                <a:gd name="connsiteX1" fmla="*/ 0 w 38100"/>
                <a:gd name="connsiteY1" fmla="*/ 9519 h 9519"/>
              </a:gdLst>
              <a:ahLst/>
              <a:cxnLst>
                <a:cxn ang="0">
                  <a:pos x="connsiteX0" y="connsiteY0"/>
                </a:cxn>
                <a:cxn ang="0">
                  <a:pos x="connsiteX1" y="connsiteY1"/>
                </a:cxn>
              </a:cxnLst>
              <a:rect l="l" t="t" r="r" b="b"/>
              <a:pathLst>
                <a:path w="38100" h="9519">
                  <a:moveTo>
                    <a:pt x="3810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79" name="Freeform 3078">
              <a:extLst>
                <a:ext uri="{FF2B5EF4-FFF2-40B4-BE49-F238E27FC236}">
                  <a16:creationId xmlns:a16="http://schemas.microsoft.com/office/drawing/2014/main" id="{B6ABD322-AE65-0B43-19AE-B3B9D582E7A3}"/>
                </a:ext>
              </a:extLst>
            </p:cNvPr>
            <p:cNvSpPr/>
            <p:nvPr/>
          </p:nvSpPr>
          <p:spPr>
            <a:xfrm>
              <a:off x="5623083" y="3179787"/>
              <a:ext cx="19050" cy="28557"/>
            </a:xfrm>
            <a:custGeom>
              <a:avLst/>
              <a:gdLst>
                <a:gd name="connsiteX0" fmla="*/ 0 w 19050"/>
                <a:gd name="connsiteY0" fmla="*/ 0 h 28557"/>
                <a:gd name="connsiteX1" fmla="*/ 19050 w 19050"/>
                <a:gd name="connsiteY1" fmla="*/ 28558 h 28557"/>
              </a:gdLst>
              <a:ahLst/>
              <a:cxnLst>
                <a:cxn ang="0">
                  <a:pos x="connsiteX0" y="connsiteY0"/>
                </a:cxn>
                <a:cxn ang="0">
                  <a:pos x="connsiteX1" y="connsiteY1"/>
                </a:cxn>
              </a:cxnLst>
              <a:rect l="l" t="t" r="r" b="b"/>
              <a:pathLst>
                <a:path w="19050" h="28557">
                  <a:moveTo>
                    <a:pt x="0" y="0"/>
                  </a:moveTo>
                  <a:lnTo>
                    <a:pt x="1905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80" name="Freeform 3079">
              <a:extLst>
                <a:ext uri="{FF2B5EF4-FFF2-40B4-BE49-F238E27FC236}">
                  <a16:creationId xmlns:a16="http://schemas.microsoft.com/office/drawing/2014/main" id="{927F565E-E94A-FE00-F5FB-29C8133A3DD6}"/>
                </a:ext>
              </a:extLst>
            </p:cNvPr>
            <p:cNvSpPr/>
            <p:nvPr/>
          </p:nvSpPr>
          <p:spPr>
            <a:xfrm>
              <a:off x="5632608" y="3208345"/>
              <a:ext cx="9525" cy="9519"/>
            </a:xfrm>
            <a:custGeom>
              <a:avLst/>
              <a:gdLst>
                <a:gd name="connsiteX0" fmla="*/ 9525 w 9525"/>
                <a:gd name="connsiteY0" fmla="*/ 0 h 9519"/>
                <a:gd name="connsiteX1" fmla="*/ 0 w 9525"/>
                <a:gd name="connsiteY1" fmla="*/ 9519 h 9519"/>
              </a:gdLst>
              <a:ahLst/>
              <a:cxnLst>
                <a:cxn ang="0">
                  <a:pos x="connsiteX0" y="connsiteY0"/>
                </a:cxn>
                <a:cxn ang="0">
                  <a:pos x="connsiteX1" y="connsiteY1"/>
                </a:cxn>
              </a:cxnLst>
              <a:rect l="l" t="t" r="r" b="b"/>
              <a:pathLst>
                <a:path w="9525" h="9519">
                  <a:moveTo>
                    <a:pt x="9525"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81" name="Freeform 3080">
              <a:extLst>
                <a:ext uri="{FF2B5EF4-FFF2-40B4-BE49-F238E27FC236}">
                  <a16:creationId xmlns:a16="http://schemas.microsoft.com/office/drawing/2014/main" id="{23549E43-E099-A418-3482-FE2C63B9AEA6}"/>
                </a:ext>
              </a:extLst>
            </p:cNvPr>
            <p:cNvSpPr/>
            <p:nvPr/>
          </p:nvSpPr>
          <p:spPr>
            <a:xfrm>
              <a:off x="5604033" y="3198825"/>
              <a:ext cx="28575" cy="19038"/>
            </a:xfrm>
            <a:custGeom>
              <a:avLst/>
              <a:gdLst>
                <a:gd name="connsiteX0" fmla="*/ 28575 w 28575"/>
                <a:gd name="connsiteY0" fmla="*/ 19038 h 19038"/>
                <a:gd name="connsiteX1" fmla="*/ 0 w 28575"/>
                <a:gd name="connsiteY1" fmla="*/ 0 h 19038"/>
              </a:gdLst>
              <a:ahLst/>
              <a:cxnLst>
                <a:cxn ang="0">
                  <a:pos x="connsiteX0" y="connsiteY0"/>
                </a:cxn>
                <a:cxn ang="0">
                  <a:pos x="connsiteX1" y="connsiteY1"/>
                </a:cxn>
              </a:cxnLst>
              <a:rect l="l" t="t" r="r" b="b"/>
              <a:pathLst>
                <a:path w="28575" h="19038">
                  <a:moveTo>
                    <a:pt x="28575"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82" name="Freeform 3081">
              <a:extLst>
                <a:ext uri="{FF2B5EF4-FFF2-40B4-BE49-F238E27FC236}">
                  <a16:creationId xmlns:a16="http://schemas.microsoft.com/office/drawing/2014/main" id="{35D35CEC-0909-3CF4-4140-50762CE906DF}"/>
                </a:ext>
              </a:extLst>
            </p:cNvPr>
            <p:cNvSpPr/>
            <p:nvPr/>
          </p:nvSpPr>
          <p:spPr>
            <a:xfrm>
              <a:off x="5604033" y="3198825"/>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83" name="Freeform 3082">
              <a:extLst>
                <a:ext uri="{FF2B5EF4-FFF2-40B4-BE49-F238E27FC236}">
                  <a16:creationId xmlns:a16="http://schemas.microsoft.com/office/drawing/2014/main" id="{33861AFD-E563-456B-7F64-889A9AF4CE53}"/>
                </a:ext>
              </a:extLst>
            </p:cNvPr>
            <p:cNvSpPr/>
            <p:nvPr/>
          </p:nvSpPr>
          <p:spPr>
            <a:xfrm>
              <a:off x="5489733" y="3122672"/>
              <a:ext cx="114300" cy="104711"/>
            </a:xfrm>
            <a:custGeom>
              <a:avLst/>
              <a:gdLst>
                <a:gd name="connsiteX0" fmla="*/ 114300 w 114300"/>
                <a:gd name="connsiteY0" fmla="*/ 104711 h 104711"/>
                <a:gd name="connsiteX1" fmla="*/ 0 w 114300"/>
                <a:gd name="connsiteY1" fmla="*/ 0 h 104711"/>
              </a:gdLst>
              <a:ahLst/>
              <a:cxnLst>
                <a:cxn ang="0">
                  <a:pos x="connsiteX0" y="connsiteY0"/>
                </a:cxn>
                <a:cxn ang="0">
                  <a:pos x="connsiteX1" y="connsiteY1"/>
                </a:cxn>
              </a:cxnLst>
              <a:rect l="l" t="t" r="r" b="b"/>
              <a:pathLst>
                <a:path w="114300" h="104711">
                  <a:moveTo>
                    <a:pt x="114300" y="104711"/>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84" name="Freeform 3083">
              <a:extLst>
                <a:ext uri="{FF2B5EF4-FFF2-40B4-BE49-F238E27FC236}">
                  <a16:creationId xmlns:a16="http://schemas.microsoft.com/office/drawing/2014/main" id="{3944951A-F9A0-FD72-47EE-AE621CD7EB03}"/>
                </a:ext>
              </a:extLst>
            </p:cNvPr>
            <p:cNvSpPr/>
            <p:nvPr/>
          </p:nvSpPr>
          <p:spPr>
            <a:xfrm>
              <a:off x="5489733" y="3103633"/>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85" name="Freeform 3084">
              <a:extLst>
                <a:ext uri="{FF2B5EF4-FFF2-40B4-BE49-F238E27FC236}">
                  <a16:creationId xmlns:a16="http://schemas.microsoft.com/office/drawing/2014/main" id="{C3FAEEE0-20DF-4AC4-7BF0-F8D6D11AF68E}"/>
                </a:ext>
              </a:extLst>
            </p:cNvPr>
            <p:cNvSpPr/>
            <p:nvPr/>
          </p:nvSpPr>
          <p:spPr>
            <a:xfrm>
              <a:off x="5499258" y="3075076"/>
              <a:ext cx="38100" cy="28557"/>
            </a:xfrm>
            <a:custGeom>
              <a:avLst/>
              <a:gdLst>
                <a:gd name="connsiteX0" fmla="*/ 0 w 38100"/>
                <a:gd name="connsiteY0" fmla="*/ 28558 h 28557"/>
                <a:gd name="connsiteX1" fmla="*/ 38100 w 38100"/>
                <a:gd name="connsiteY1" fmla="*/ 0 h 28557"/>
              </a:gdLst>
              <a:ahLst/>
              <a:cxnLst>
                <a:cxn ang="0">
                  <a:pos x="connsiteX0" y="connsiteY0"/>
                </a:cxn>
                <a:cxn ang="0">
                  <a:pos x="connsiteX1" y="connsiteY1"/>
                </a:cxn>
              </a:cxnLst>
              <a:rect l="l" t="t" r="r" b="b"/>
              <a:pathLst>
                <a:path w="38100" h="28557">
                  <a:moveTo>
                    <a:pt x="0" y="2855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86" name="Freeform 3085">
              <a:extLst>
                <a:ext uri="{FF2B5EF4-FFF2-40B4-BE49-F238E27FC236}">
                  <a16:creationId xmlns:a16="http://schemas.microsoft.com/office/drawing/2014/main" id="{BA417195-D509-0F69-390B-83E355D2076B}"/>
                </a:ext>
              </a:extLst>
            </p:cNvPr>
            <p:cNvSpPr/>
            <p:nvPr/>
          </p:nvSpPr>
          <p:spPr>
            <a:xfrm>
              <a:off x="5537358" y="3056037"/>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87" name="Freeform 3086">
              <a:extLst>
                <a:ext uri="{FF2B5EF4-FFF2-40B4-BE49-F238E27FC236}">
                  <a16:creationId xmlns:a16="http://schemas.microsoft.com/office/drawing/2014/main" id="{C3E68068-4EA3-E8E0-ECE8-5F5540411A31}"/>
                </a:ext>
              </a:extLst>
            </p:cNvPr>
            <p:cNvSpPr/>
            <p:nvPr/>
          </p:nvSpPr>
          <p:spPr>
            <a:xfrm>
              <a:off x="5546883" y="3036999"/>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88" name="Freeform 3087">
              <a:extLst>
                <a:ext uri="{FF2B5EF4-FFF2-40B4-BE49-F238E27FC236}">
                  <a16:creationId xmlns:a16="http://schemas.microsoft.com/office/drawing/2014/main" id="{C9457896-3850-3725-C943-35EDA38A2B41}"/>
                </a:ext>
              </a:extLst>
            </p:cNvPr>
            <p:cNvSpPr/>
            <p:nvPr/>
          </p:nvSpPr>
          <p:spPr>
            <a:xfrm>
              <a:off x="5546883" y="3017961"/>
              <a:ext cx="28575" cy="19038"/>
            </a:xfrm>
            <a:custGeom>
              <a:avLst/>
              <a:gdLst>
                <a:gd name="connsiteX0" fmla="*/ 0 w 28575"/>
                <a:gd name="connsiteY0" fmla="*/ 19038 h 19038"/>
                <a:gd name="connsiteX1" fmla="*/ 28575 w 28575"/>
                <a:gd name="connsiteY1" fmla="*/ 0 h 19038"/>
              </a:gdLst>
              <a:ahLst/>
              <a:cxnLst>
                <a:cxn ang="0">
                  <a:pos x="connsiteX0" y="connsiteY0"/>
                </a:cxn>
                <a:cxn ang="0">
                  <a:pos x="connsiteX1" y="connsiteY1"/>
                </a:cxn>
              </a:cxnLst>
              <a:rect l="l" t="t" r="r" b="b"/>
              <a:pathLst>
                <a:path w="28575" h="19038">
                  <a:moveTo>
                    <a:pt x="0" y="1903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89" name="Freeform 3088">
              <a:extLst>
                <a:ext uri="{FF2B5EF4-FFF2-40B4-BE49-F238E27FC236}">
                  <a16:creationId xmlns:a16="http://schemas.microsoft.com/office/drawing/2014/main" id="{D71B0F58-4B46-0636-F8DB-B968F1A04319}"/>
                </a:ext>
              </a:extLst>
            </p:cNvPr>
            <p:cNvSpPr/>
            <p:nvPr/>
          </p:nvSpPr>
          <p:spPr>
            <a:xfrm>
              <a:off x="5575458" y="2827577"/>
              <a:ext cx="123825" cy="190383"/>
            </a:xfrm>
            <a:custGeom>
              <a:avLst/>
              <a:gdLst>
                <a:gd name="connsiteX0" fmla="*/ 0 w 123825"/>
                <a:gd name="connsiteY0" fmla="*/ 190384 h 190383"/>
                <a:gd name="connsiteX1" fmla="*/ 123825 w 123825"/>
                <a:gd name="connsiteY1" fmla="*/ 0 h 190383"/>
              </a:gdLst>
              <a:ahLst/>
              <a:cxnLst>
                <a:cxn ang="0">
                  <a:pos x="connsiteX0" y="connsiteY0"/>
                </a:cxn>
                <a:cxn ang="0">
                  <a:pos x="connsiteX1" y="connsiteY1"/>
                </a:cxn>
              </a:cxnLst>
              <a:rect l="l" t="t" r="r" b="b"/>
              <a:pathLst>
                <a:path w="123825" h="190383">
                  <a:moveTo>
                    <a:pt x="0" y="190384"/>
                  </a:moveTo>
                  <a:lnTo>
                    <a:pt x="1238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90" name="Freeform 3089">
              <a:extLst>
                <a:ext uri="{FF2B5EF4-FFF2-40B4-BE49-F238E27FC236}">
                  <a16:creationId xmlns:a16="http://schemas.microsoft.com/office/drawing/2014/main" id="{AA748A2F-11B0-260D-0CB2-D62AD569899E}"/>
                </a:ext>
              </a:extLst>
            </p:cNvPr>
            <p:cNvSpPr/>
            <p:nvPr/>
          </p:nvSpPr>
          <p:spPr>
            <a:xfrm>
              <a:off x="5699283" y="2789500"/>
              <a:ext cx="66675" cy="38076"/>
            </a:xfrm>
            <a:custGeom>
              <a:avLst/>
              <a:gdLst>
                <a:gd name="connsiteX0" fmla="*/ 0 w 66675"/>
                <a:gd name="connsiteY0" fmla="*/ 38077 h 38076"/>
                <a:gd name="connsiteX1" fmla="*/ 66675 w 66675"/>
                <a:gd name="connsiteY1" fmla="*/ 0 h 38076"/>
              </a:gdLst>
              <a:ahLst/>
              <a:cxnLst>
                <a:cxn ang="0">
                  <a:pos x="connsiteX0" y="connsiteY0"/>
                </a:cxn>
                <a:cxn ang="0">
                  <a:pos x="connsiteX1" y="connsiteY1"/>
                </a:cxn>
              </a:cxnLst>
              <a:rect l="l" t="t" r="r" b="b"/>
              <a:pathLst>
                <a:path w="66675" h="38076">
                  <a:moveTo>
                    <a:pt x="0" y="38077"/>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91" name="Freeform 3090">
              <a:extLst>
                <a:ext uri="{FF2B5EF4-FFF2-40B4-BE49-F238E27FC236}">
                  <a16:creationId xmlns:a16="http://schemas.microsoft.com/office/drawing/2014/main" id="{92C921A7-58FC-18B1-3DC6-96D7FE55182E}"/>
                </a:ext>
              </a:extLst>
            </p:cNvPr>
            <p:cNvSpPr/>
            <p:nvPr/>
          </p:nvSpPr>
          <p:spPr>
            <a:xfrm>
              <a:off x="5765958" y="2789500"/>
              <a:ext cx="66675" cy="38076"/>
            </a:xfrm>
            <a:custGeom>
              <a:avLst/>
              <a:gdLst>
                <a:gd name="connsiteX0" fmla="*/ 0 w 66675"/>
                <a:gd name="connsiteY0" fmla="*/ 0 h 38076"/>
                <a:gd name="connsiteX1" fmla="*/ 66675 w 66675"/>
                <a:gd name="connsiteY1" fmla="*/ 38077 h 38076"/>
              </a:gdLst>
              <a:ahLst/>
              <a:cxnLst>
                <a:cxn ang="0">
                  <a:pos x="connsiteX0" y="connsiteY0"/>
                </a:cxn>
                <a:cxn ang="0">
                  <a:pos x="connsiteX1" y="connsiteY1"/>
                </a:cxn>
              </a:cxnLst>
              <a:rect l="l" t="t" r="r" b="b"/>
              <a:pathLst>
                <a:path w="66675" h="38076">
                  <a:moveTo>
                    <a:pt x="0" y="0"/>
                  </a:moveTo>
                  <a:lnTo>
                    <a:pt x="6667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92" name="Freeform 3091">
              <a:extLst>
                <a:ext uri="{FF2B5EF4-FFF2-40B4-BE49-F238E27FC236}">
                  <a16:creationId xmlns:a16="http://schemas.microsoft.com/office/drawing/2014/main" id="{516A1D5C-E679-0205-A7AC-57918492E506}"/>
                </a:ext>
              </a:extLst>
            </p:cNvPr>
            <p:cNvSpPr/>
            <p:nvPr/>
          </p:nvSpPr>
          <p:spPr>
            <a:xfrm>
              <a:off x="5832633" y="2799019"/>
              <a:ext cx="76200" cy="28557"/>
            </a:xfrm>
            <a:custGeom>
              <a:avLst/>
              <a:gdLst>
                <a:gd name="connsiteX0" fmla="*/ 0 w 76200"/>
                <a:gd name="connsiteY0" fmla="*/ 28558 h 28557"/>
                <a:gd name="connsiteX1" fmla="*/ 76200 w 76200"/>
                <a:gd name="connsiteY1" fmla="*/ 0 h 28557"/>
              </a:gdLst>
              <a:ahLst/>
              <a:cxnLst>
                <a:cxn ang="0">
                  <a:pos x="connsiteX0" y="connsiteY0"/>
                </a:cxn>
                <a:cxn ang="0">
                  <a:pos x="connsiteX1" y="connsiteY1"/>
                </a:cxn>
              </a:cxnLst>
              <a:rect l="l" t="t" r="r" b="b"/>
              <a:pathLst>
                <a:path w="76200" h="28557">
                  <a:moveTo>
                    <a:pt x="0" y="28558"/>
                  </a:moveTo>
                  <a:lnTo>
                    <a:pt x="762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93" name="Freeform 3092">
              <a:extLst>
                <a:ext uri="{FF2B5EF4-FFF2-40B4-BE49-F238E27FC236}">
                  <a16:creationId xmlns:a16="http://schemas.microsoft.com/office/drawing/2014/main" id="{ED015B6A-EAFF-6926-D63F-735635A7B9D0}"/>
                </a:ext>
              </a:extLst>
            </p:cNvPr>
            <p:cNvSpPr/>
            <p:nvPr/>
          </p:nvSpPr>
          <p:spPr>
            <a:xfrm>
              <a:off x="5908833" y="2799019"/>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94" name="Freeform 3093">
              <a:extLst>
                <a:ext uri="{FF2B5EF4-FFF2-40B4-BE49-F238E27FC236}">
                  <a16:creationId xmlns:a16="http://schemas.microsoft.com/office/drawing/2014/main" id="{207E04E7-C514-2EE5-2ABF-77D19E74E54C}"/>
                </a:ext>
              </a:extLst>
            </p:cNvPr>
            <p:cNvSpPr/>
            <p:nvPr/>
          </p:nvSpPr>
          <p:spPr>
            <a:xfrm>
              <a:off x="5908833" y="2827577"/>
              <a:ext cx="28575" cy="19038"/>
            </a:xfrm>
            <a:custGeom>
              <a:avLst/>
              <a:gdLst>
                <a:gd name="connsiteX0" fmla="*/ 0 w 28575"/>
                <a:gd name="connsiteY0" fmla="*/ 0 h 19038"/>
                <a:gd name="connsiteX1" fmla="*/ 28575 w 28575"/>
                <a:gd name="connsiteY1" fmla="*/ 19038 h 19038"/>
              </a:gdLst>
              <a:ahLst/>
              <a:cxnLst>
                <a:cxn ang="0">
                  <a:pos x="connsiteX0" y="connsiteY0"/>
                </a:cxn>
                <a:cxn ang="0">
                  <a:pos x="connsiteX1" y="connsiteY1"/>
                </a:cxn>
              </a:cxnLst>
              <a:rect l="l" t="t" r="r" b="b"/>
              <a:pathLst>
                <a:path w="28575" h="19038">
                  <a:moveTo>
                    <a:pt x="0" y="0"/>
                  </a:moveTo>
                  <a:lnTo>
                    <a:pt x="2857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95" name="Freeform 3094">
              <a:extLst>
                <a:ext uri="{FF2B5EF4-FFF2-40B4-BE49-F238E27FC236}">
                  <a16:creationId xmlns:a16="http://schemas.microsoft.com/office/drawing/2014/main" id="{534247D7-DE89-89B2-1B91-5AAE9DB3AE21}"/>
                </a:ext>
              </a:extLst>
            </p:cNvPr>
            <p:cNvSpPr/>
            <p:nvPr/>
          </p:nvSpPr>
          <p:spPr>
            <a:xfrm>
              <a:off x="5927883" y="2846615"/>
              <a:ext cx="9525" cy="28557"/>
            </a:xfrm>
            <a:custGeom>
              <a:avLst/>
              <a:gdLst>
                <a:gd name="connsiteX0" fmla="*/ 9525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95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96" name="Freeform 3095">
              <a:extLst>
                <a:ext uri="{FF2B5EF4-FFF2-40B4-BE49-F238E27FC236}">
                  <a16:creationId xmlns:a16="http://schemas.microsoft.com/office/drawing/2014/main" id="{7EA63009-FF6E-E389-9D8A-8AE280AC1138}"/>
                </a:ext>
              </a:extLst>
            </p:cNvPr>
            <p:cNvSpPr/>
            <p:nvPr/>
          </p:nvSpPr>
          <p:spPr>
            <a:xfrm>
              <a:off x="5927883" y="2875173"/>
              <a:ext cx="19050" cy="28557"/>
            </a:xfrm>
            <a:custGeom>
              <a:avLst/>
              <a:gdLst>
                <a:gd name="connsiteX0" fmla="*/ 0 w 19050"/>
                <a:gd name="connsiteY0" fmla="*/ 0 h 28557"/>
                <a:gd name="connsiteX1" fmla="*/ 19050 w 19050"/>
                <a:gd name="connsiteY1" fmla="*/ 28558 h 28557"/>
              </a:gdLst>
              <a:ahLst/>
              <a:cxnLst>
                <a:cxn ang="0">
                  <a:pos x="connsiteX0" y="connsiteY0"/>
                </a:cxn>
                <a:cxn ang="0">
                  <a:pos x="connsiteX1" y="connsiteY1"/>
                </a:cxn>
              </a:cxnLst>
              <a:rect l="l" t="t" r="r" b="b"/>
              <a:pathLst>
                <a:path w="19050" h="28557">
                  <a:moveTo>
                    <a:pt x="0" y="0"/>
                  </a:moveTo>
                  <a:lnTo>
                    <a:pt x="1905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97" name="Freeform 3096">
              <a:extLst>
                <a:ext uri="{FF2B5EF4-FFF2-40B4-BE49-F238E27FC236}">
                  <a16:creationId xmlns:a16="http://schemas.microsoft.com/office/drawing/2014/main" id="{5102505F-6BE7-4C87-7C9E-3FE3958B298F}"/>
                </a:ext>
              </a:extLst>
            </p:cNvPr>
            <p:cNvSpPr/>
            <p:nvPr/>
          </p:nvSpPr>
          <p:spPr>
            <a:xfrm>
              <a:off x="5937408" y="2903730"/>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98" name="Freeform 3097">
              <a:extLst>
                <a:ext uri="{FF2B5EF4-FFF2-40B4-BE49-F238E27FC236}">
                  <a16:creationId xmlns:a16="http://schemas.microsoft.com/office/drawing/2014/main" id="{AC332FEE-5604-DD96-C249-07AFA215F2EA}"/>
                </a:ext>
              </a:extLst>
            </p:cNvPr>
            <p:cNvSpPr/>
            <p:nvPr/>
          </p:nvSpPr>
          <p:spPr>
            <a:xfrm>
              <a:off x="5937408" y="2922769"/>
              <a:ext cx="38100" cy="28557"/>
            </a:xfrm>
            <a:custGeom>
              <a:avLst/>
              <a:gdLst>
                <a:gd name="connsiteX0" fmla="*/ 0 w 38100"/>
                <a:gd name="connsiteY0" fmla="*/ 0 h 28557"/>
                <a:gd name="connsiteX1" fmla="*/ 38100 w 38100"/>
                <a:gd name="connsiteY1" fmla="*/ 28558 h 28557"/>
              </a:gdLst>
              <a:ahLst/>
              <a:cxnLst>
                <a:cxn ang="0">
                  <a:pos x="connsiteX0" y="connsiteY0"/>
                </a:cxn>
                <a:cxn ang="0">
                  <a:pos x="connsiteX1" y="connsiteY1"/>
                </a:cxn>
              </a:cxnLst>
              <a:rect l="l" t="t" r="r" b="b"/>
              <a:pathLst>
                <a:path w="38100" h="28557">
                  <a:moveTo>
                    <a:pt x="0" y="0"/>
                  </a:moveTo>
                  <a:lnTo>
                    <a:pt x="3810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099" name="Freeform 3098">
              <a:extLst>
                <a:ext uri="{FF2B5EF4-FFF2-40B4-BE49-F238E27FC236}">
                  <a16:creationId xmlns:a16="http://schemas.microsoft.com/office/drawing/2014/main" id="{810C58CC-2DDF-10DC-CB72-E6B71B93894B}"/>
                </a:ext>
              </a:extLst>
            </p:cNvPr>
            <p:cNvSpPr/>
            <p:nvPr/>
          </p:nvSpPr>
          <p:spPr>
            <a:xfrm>
              <a:off x="5975508" y="2941807"/>
              <a:ext cx="19050" cy="9519"/>
            </a:xfrm>
            <a:custGeom>
              <a:avLst/>
              <a:gdLst>
                <a:gd name="connsiteX0" fmla="*/ 0 w 19050"/>
                <a:gd name="connsiteY0" fmla="*/ 9519 h 9519"/>
                <a:gd name="connsiteX1" fmla="*/ 19050 w 19050"/>
                <a:gd name="connsiteY1" fmla="*/ 0 h 9519"/>
              </a:gdLst>
              <a:ahLst/>
              <a:cxnLst>
                <a:cxn ang="0">
                  <a:pos x="connsiteX0" y="connsiteY0"/>
                </a:cxn>
                <a:cxn ang="0">
                  <a:pos x="connsiteX1" y="connsiteY1"/>
                </a:cxn>
              </a:cxnLst>
              <a:rect l="l" t="t" r="r" b="b"/>
              <a:pathLst>
                <a:path w="19050" h="9519">
                  <a:moveTo>
                    <a:pt x="0" y="9519"/>
                  </a:moveTo>
                  <a:lnTo>
                    <a:pt x="1905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00" name="Freeform 3099">
              <a:extLst>
                <a:ext uri="{FF2B5EF4-FFF2-40B4-BE49-F238E27FC236}">
                  <a16:creationId xmlns:a16="http://schemas.microsoft.com/office/drawing/2014/main" id="{53B92DA4-2E5A-2AAC-18A1-37518B84377F}"/>
                </a:ext>
              </a:extLst>
            </p:cNvPr>
            <p:cNvSpPr/>
            <p:nvPr/>
          </p:nvSpPr>
          <p:spPr>
            <a:xfrm>
              <a:off x="5994558" y="2941807"/>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01" name="Freeform 3100">
              <a:extLst>
                <a:ext uri="{FF2B5EF4-FFF2-40B4-BE49-F238E27FC236}">
                  <a16:creationId xmlns:a16="http://schemas.microsoft.com/office/drawing/2014/main" id="{904A1A41-CAC4-F740-41D8-AB4A6917ED77}"/>
                </a:ext>
              </a:extLst>
            </p:cNvPr>
            <p:cNvSpPr/>
            <p:nvPr/>
          </p:nvSpPr>
          <p:spPr>
            <a:xfrm>
              <a:off x="6013608" y="2960845"/>
              <a:ext cx="9525" cy="19038"/>
            </a:xfrm>
            <a:custGeom>
              <a:avLst/>
              <a:gdLst>
                <a:gd name="connsiteX0" fmla="*/ 0 w 9525"/>
                <a:gd name="connsiteY0" fmla="*/ 19038 h 19038"/>
                <a:gd name="connsiteX1" fmla="*/ 9525 w 9525"/>
                <a:gd name="connsiteY1" fmla="*/ 0 h 19038"/>
              </a:gdLst>
              <a:ahLst/>
              <a:cxnLst>
                <a:cxn ang="0">
                  <a:pos x="connsiteX0" y="connsiteY0"/>
                </a:cxn>
                <a:cxn ang="0">
                  <a:pos x="connsiteX1" y="connsiteY1"/>
                </a:cxn>
              </a:cxnLst>
              <a:rect l="l" t="t" r="r" b="b"/>
              <a:pathLst>
                <a:path w="9525" h="19038">
                  <a:moveTo>
                    <a:pt x="0" y="19038"/>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02" name="Freeform 3101">
              <a:extLst>
                <a:ext uri="{FF2B5EF4-FFF2-40B4-BE49-F238E27FC236}">
                  <a16:creationId xmlns:a16="http://schemas.microsoft.com/office/drawing/2014/main" id="{BB8B6287-7A77-A44B-8DB0-AF56355D679A}"/>
                </a:ext>
              </a:extLst>
            </p:cNvPr>
            <p:cNvSpPr/>
            <p:nvPr/>
          </p:nvSpPr>
          <p:spPr>
            <a:xfrm>
              <a:off x="6023133" y="2960845"/>
              <a:ext cx="38100" cy="19038"/>
            </a:xfrm>
            <a:custGeom>
              <a:avLst/>
              <a:gdLst>
                <a:gd name="connsiteX0" fmla="*/ 0 w 38100"/>
                <a:gd name="connsiteY0" fmla="*/ 0 h 19038"/>
                <a:gd name="connsiteX1" fmla="*/ 38100 w 38100"/>
                <a:gd name="connsiteY1" fmla="*/ 19038 h 19038"/>
              </a:gdLst>
              <a:ahLst/>
              <a:cxnLst>
                <a:cxn ang="0">
                  <a:pos x="connsiteX0" y="connsiteY0"/>
                </a:cxn>
                <a:cxn ang="0">
                  <a:pos x="connsiteX1" y="connsiteY1"/>
                </a:cxn>
              </a:cxnLst>
              <a:rect l="l" t="t" r="r" b="b"/>
              <a:pathLst>
                <a:path w="38100" h="19038">
                  <a:moveTo>
                    <a:pt x="0" y="0"/>
                  </a:moveTo>
                  <a:lnTo>
                    <a:pt x="3810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03" name="Freeform 3102">
              <a:extLst>
                <a:ext uri="{FF2B5EF4-FFF2-40B4-BE49-F238E27FC236}">
                  <a16:creationId xmlns:a16="http://schemas.microsoft.com/office/drawing/2014/main" id="{2EE009B9-2AE8-ACC2-F8EA-2F73B9B7544B}"/>
                </a:ext>
              </a:extLst>
            </p:cNvPr>
            <p:cNvSpPr/>
            <p:nvPr/>
          </p:nvSpPr>
          <p:spPr>
            <a:xfrm>
              <a:off x="6061233" y="2979884"/>
              <a:ext cx="19050" cy="38076"/>
            </a:xfrm>
            <a:custGeom>
              <a:avLst/>
              <a:gdLst>
                <a:gd name="connsiteX0" fmla="*/ 0 w 19050"/>
                <a:gd name="connsiteY0" fmla="*/ 0 h 38076"/>
                <a:gd name="connsiteX1" fmla="*/ 19050 w 19050"/>
                <a:gd name="connsiteY1" fmla="*/ 38077 h 38076"/>
              </a:gdLst>
              <a:ahLst/>
              <a:cxnLst>
                <a:cxn ang="0">
                  <a:pos x="connsiteX0" y="connsiteY0"/>
                </a:cxn>
                <a:cxn ang="0">
                  <a:pos x="connsiteX1" y="connsiteY1"/>
                </a:cxn>
              </a:cxnLst>
              <a:rect l="l" t="t" r="r" b="b"/>
              <a:pathLst>
                <a:path w="19050" h="38076">
                  <a:moveTo>
                    <a:pt x="0" y="0"/>
                  </a:moveTo>
                  <a:lnTo>
                    <a:pt x="1905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04" name="Freeform 3103">
              <a:extLst>
                <a:ext uri="{FF2B5EF4-FFF2-40B4-BE49-F238E27FC236}">
                  <a16:creationId xmlns:a16="http://schemas.microsoft.com/office/drawing/2014/main" id="{A6701652-083A-8DDB-3F79-E4596CE1AE37}"/>
                </a:ext>
              </a:extLst>
            </p:cNvPr>
            <p:cNvSpPr/>
            <p:nvPr/>
          </p:nvSpPr>
          <p:spPr>
            <a:xfrm>
              <a:off x="6080283" y="3017961"/>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05" name="Freeform 3104">
              <a:extLst>
                <a:ext uri="{FF2B5EF4-FFF2-40B4-BE49-F238E27FC236}">
                  <a16:creationId xmlns:a16="http://schemas.microsoft.com/office/drawing/2014/main" id="{C463AA27-6B4C-1199-829F-6B88F95CB46D}"/>
                </a:ext>
              </a:extLst>
            </p:cNvPr>
            <p:cNvSpPr/>
            <p:nvPr/>
          </p:nvSpPr>
          <p:spPr>
            <a:xfrm>
              <a:off x="6080283" y="3056037"/>
              <a:ext cx="47625" cy="28557"/>
            </a:xfrm>
            <a:custGeom>
              <a:avLst/>
              <a:gdLst>
                <a:gd name="connsiteX0" fmla="*/ 0 w 47625"/>
                <a:gd name="connsiteY0" fmla="*/ 0 h 28557"/>
                <a:gd name="connsiteX1" fmla="*/ 47625 w 47625"/>
                <a:gd name="connsiteY1" fmla="*/ 28558 h 28557"/>
              </a:gdLst>
              <a:ahLst/>
              <a:cxnLst>
                <a:cxn ang="0">
                  <a:pos x="connsiteX0" y="connsiteY0"/>
                </a:cxn>
                <a:cxn ang="0">
                  <a:pos x="connsiteX1" y="connsiteY1"/>
                </a:cxn>
              </a:cxnLst>
              <a:rect l="l" t="t" r="r" b="b"/>
              <a:pathLst>
                <a:path w="47625" h="28557">
                  <a:moveTo>
                    <a:pt x="0" y="0"/>
                  </a:moveTo>
                  <a:lnTo>
                    <a:pt x="476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06" name="Freeform 3105">
              <a:extLst>
                <a:ext uri="{FF2B5EF4-FFF2-40B4-BE49-F238E27FC236}">
                  <a16:creationId xmlns:a16="http://schemas.microsoft.com/office/drawing/2014/main" id="{0025CF1B-158F-17C7-8FC8-741AFA1F768D}"/>
                </a:ext>
              </a:extLst>
            </p:cNvPr>
            <p:cNvSpPr/>
            <p:nvPr/>
          </p:nvSpPr>
          <p:spPr>
            <a:xfrm>
              <a:off x="6127908" y="3084595"/>
              <a:ext cx="9525" cy="57115"/>
            </a:xfrm>
            <a:custGeom>
              <a:avLst/>
              <a:gdLst>
                <a:gd name="connsiteX0" fmla="*/ 0 w 9525"/>
                <a:gd name="connsiteY0" fmla="*/ 0 h 57115"/>
                <a:gd name="connsiteX1" fmla="*/ 0 w 9525"/>
                <a:gd name="connsiteY1" fmla="*/ 57115 h 57115"/>
              </a:gdLst>
              <a:ahLst/>
              <a:cxnLst>
                <a:cxn ang="0">
                  <a:pos x="connsiteX0" y="connsiteY0"/>
                </a:cxn>
                <a:cxn ang="0">
                  <a:pos x="connsiteX1" y="connsiteY1"/>
                </a:cxn>
              </a:cxnLst>
              <a:rect l="l" t="t" r="r" b="b"/>
              <a:pathLst>
                <a:path w="9525" h="57115">
                  <a:moveTo>
                    <a:pt x="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07" name="Freeform 3106">
              <a:extLst>
                <a:ext uri="{FF2B5EF4-FFF2-40B4-BE49-F238E27FC236}">
                  <a16:creationId xmlns:a16="http://schemas.microsoft.com/office/drawing/2014/main" id="{9BB7C264-34B3-361A-E7B3-EB2DB1858083}"/>
                </a:ext>
              </a:extLst>
            </p:cNvPr>
            <p:cNvSpPr/>
            <p:nvPr/>
          </p:nvSpPr>
          <p:spPr>
            <a:xfrm>
              <a:off x="6099333" y="3141710"/>
              <a:ext cx="28575" cy="28557"/>
            </a:xfrm>
            <a:custGeom>
              <a:avLst/>
              <a:gdLst>
                <a:gd name="connsiteX0" fmla="*/ 28575 w 28575"/>
                <a:gd name="connsiteY0" fmla="*/ 0 h 28557"/>
                <a:gd name="connsiteX1" fmla="*/ 0 w 28575"/>
                <a:gd name="connsiteY1" fmla="*/ 28558 h 28557"/>
              </a:gdLst>
              <a:ahLst/>
              <a:cxnLst>
                <a:cxn ang="0">
                  <a:pos x="connsiteX0" y="connsiteY0"/>
                </a:cxn>
                <a:cxn ang="0">
                  <a:pos x="connsiteX1" y="connsiteY1"/>
                </a:cxn>
              </a:cxnLst>
              <a:rect l="l" t="t" r="r" b="b"/>
              <a:pathLst>
                <a:path w="28575" h="28557">
                  <a:moveTo>
                    <a:pt x="2857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08" name="Freeform 3107">
              <a:extLst>
                <a:ext uri="{FF2B5EF4-FFF2-40B4-BE49-F238E27FC236}">
                  <a16:creationId xmlns:a16="http://schemas.microsoft.com/office/drawing/2014/main" id="{08D9B218-6728-EB0E-810C-7E4F52A165F6}"/>
                </a:ext>
              </a:extLst>
            </p:cNvPr>
            <p:cNvSpPr/>
            <p:nvPr/>
          </p:nvSpPr>
          <p:spPr>
            <a:xfrm>
              <a:off x="6013608" y="4731416"/>
              <a:ext cx="361950" cy="466440"/>
            </a:xfrm>
            <a:custGeom>
              <a:avLst/>
              <a:gdLst>
                <a:gd name="connsiteX0" fmla="*/ 228600 w 361950"/>
                <a:gd name="connsiteY0" fmla="*/ 466441 h 466440"/>
                <a:gd name="connsiteX1" fmla="*/ 104775 w 361950"/>
                <a:gd name="connsiteY1" fmla="*/ 409325 h 466440"/>
                <a:gd name="connsiteX2" fmla="*/ 85725 w 361950"/>
                <a:gd name="connsiteY2" fmla="*/ 342691 h 466440"/>
                <a:gd name="connsiteX3" fmla="*/ 0 w 361950"/>
                <a:gd name="connsiteY3" fmla="*/ 285576 h 466440"/>
                <a:gd name="connsiteX4" fmla="*/ 9525 w 361950"/>
                <a:gd name="connsiteY4" fmla="*/ 247499 h 466440"/>
                <a:gd name="connsiteX5" fmla="*/ 9525 w 361950"/>
                <a:gd name="connsiteY5" fmla="*/ 0 h 466440"/>
                <a:gd name="connsiteX6" fmla="*/ 85725 w 361950"/>
                <a:gd name="connsiteY6" fmla="*/ 9519 h 466440"/>
                <a:gd name="connsiteX7" fmla="*/ 95250 w 361950"/>
                <a:gd name="connsiteY7" fmla="*/ 19038 h 466440"/>
                <a:gd name="connsiteX8" fmla="*/ 95250 w 361950"/>
                <a:gd name="connsiteY8" fmla="*/ 47596 h 466440"/>
                <a:gd name="connsiteX9" fmla="*/ 247650 w 361950"/>
                <a:gd name="connsiteY9" fmla="*/ 38077 h 466440"/>
                <a:gd name="connsiteX10" fmla="*/ 361950 w 361950"/>
                <a:gd name="connsiteY10" fmla="*/ 361729 h 466440"/>
                <a:gd name="connsiteX11" fmla="*/ 352425 w 361950"/>
                <a:gd name="connsiteY11" fmla="*/ 361729 h 466440"/>
                <a:gd name="connsiteX12" fmla="*/ 352425 w 361950"/>
                <a:gd name="connsiteY12" fmla="*/ 399806 h 466440"/>
                <a:gd name="connsiteX13" fmla="*/ 295275 w 361950"/>
                <a:gd name="connsiteY13" fmla="*/ 399806 h 466440"/>
                <a:gd name="connsiteX14" fmla="*/ 228600 w 361950"/>
                <a:gd name="connsiteY14" fmla="*/ 447402 h 466440"/>
                <a:gd name="connsiteX15" fmla="*/ 228600 w 361950"/>
                <a:gd name="connsiteY15" fmla="*/ 466441 h 466440"/>
                <a:gd name="connsiteX16" fmla="*/ 228600 w 361950"/>
                <a:gd name="connsiteY16" fmla="*/ 466441 h 466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1950" h="466440">
                  <a:moveTo>
                    <a:pt x="228600" y="466441"/>
                  </a:moveTo>
                  <a:lnTo>
                    <a:pt x="104775" y="409325"/>
                  </a:lnTo>
                  <a:lnTo>
                    <a:pt x="85725" y="342691"/>
                  </a:lnTo>
                  <a:lnTo>
                    <a:pt x="0" y="285576"/>
                  </a:lnTo>
                  <a:lnTo>
                    <a:pt x="9525" y="247499"/>
                  </a:lnTo>
                  <a:lnTo>
                    <a:pt x="9525" y="0"/>
                  </a:lnTo>
                  <a:lnTo>
                    <a:pt x="85725" y="9519"/>
                  </a:lnTo>
                  <a:lnTo>
                    <a:pt x="95250" y="19038"/>
                  </a:lnTo>
                  <a:lnTo>
                    <a:pt x="95250" y="47596"/>
                  </a:lnTo>
                  <a:lnTo>
                    <a:pt x="247650" y="38077"/>
                  </a:lnTo>
                  <a:lnTo>
                    <a:pt x="361950" y="361729"/>
                  </a:lnTo>
                  <a:lnTo>
                    <a:pt x="352425" y="361729"/>
                  </a:lnTo>
                  <a:lnTo>
                    <a:pt x="352425" y="399806"/>
                  </a:lnTo>
                  <a:lnTo>
                    <a:pt x="295275" y="399806"/>
                  </a:lnTo>
                  <a:lnTo>
                    <a:pt x="228600" y="447402"/>
                  </a:lnTo>
                  <a:lnTo>
                    <a:pt x="228600" y="466441"/>
                  </a:lnTo>
                  <a:lnTo>
                    <a:pt x="228600" y="466441"/>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09" name="Freeform 3108">
              <a:extLst>
                <a:ext uri="{FF2B5EF4-FFF2-40B4-BE49-F238E27FC236}">
                  <a16:creationId xmlns:a16="http://schemas.microsoft.com/office/drawing/2014/main" id="{29981C28-1A71-B368-AF1E-F7A245178927}"/>
                </a:ext>
              </a:extLst>
            </p:cNvPr>
            <p:cNvSpPr/>
            <p:nvPr/>
          </p:nvSpPr>
          <p:spPr>
            <a:xfrm>
              <a:off x="6118383" y="5140741"/>
              <a:ext cx="123825" cy="57115"/>
            </a:xfrm>
            <a:custGeom>
              <a:avLst/>
              <a:gdLst>
                <a:gd name="connsiteX0" fmla="*/ 123825 w 123825"/>
                <a:gd name="connsiteY0" fmla="*/ 57115 h 57115"/>
                <a:gd name="connsiteX1" fmla="*/ 0 w 123825"/>
                <a:gd name="connsiteY1" fmla="*/ 0 h 57115"/>
              </a:gdLst>
              <a:ahLst/>
              <a:cxnLst>
                <a:cxn ang="0">
                  <a:pos x="connsiteX0" y="connsiteY0"/>
                </a:cxn>
                <a:cxn ang="0">
                  <a:pos x="connsiteX1" y="connsiteY1"/>
                </a:cxn>
              </a:cxnLst>
              <a:rect l="l" t="t" r="r" b="b"/>
              <a:pathLst>
                <a:path w="123825" h="57115">
                  <a:moveTo>
                    <a:pt x="123825"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10" name="Freeform 3109">
              <a:extLst>
                <a:ext uri="{FF2B5EF4-FFF2-40B4-BE49-F238E27FC236}">
                  <a16:creationId xmlns:a16="http://schemas.microsoft.com/office/drawing/2014/main" id="{FA64B975-1E6E-06A3-7401-ABF52F4CC487}"/>
                </a:ext>
              </a:extLst>
            </p:cNvPr>
            <p:cNvSpPr/>
            <p:nvPr/>
          </p:nvSpPr>
          <p:spPr>
            <a:xfrm>
              <a:off x="6099333" y="5074107"/>
              <a:ext cx="19050" cy="66634"/>
            </a:xfrm>
            <a:custGeom>
              <a:avLst/>
              <a:gdLst>
                <a:gd name="connsiteX0" fmla="*/ 19050 w 19050"/>
                <a:gd name="connsiteY0" fmla="*/ 66634 h 66634"/>
                <a:gd name="connsiteX1" fmla="*/ 0 w 19050"/>
                <a:gd name="connsiteY1" fmla="*/ 0 h 66634"/>
              </a:gdLst>
              <a:ahLst/>
              <a:cxnLst>
                <a:cxn ang="0">
                  <a:pos x="connsiteX0" y="connsiteY0"/>
                </a:cxn>
                <a:cxn ang="0">
                  <a:pos x="connsiteX1" y="connsiteY1"/>
                </a:cxn>
              </a:cxnLst>
              <a:rect l="l" t="t" r="r" b="b"/>
              <a:pathLst>
                <a:path w="19050" h="66634">
                  <a:moveTo>
                    <a:pt x="19050" y="6663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11" name="Freeform 3110">
              <a:extLst>
                <a:ext uri="{FF2B5EF4-FFF2-40B4-BE49-F238E27FC236}">
                  <a16:creationId xmlns:a16="http://schemas.microsoft.com/office/drawing/2014/main" id="{66187D21-88F8-A87D-A810-226125A03269}"/>
                </a:ext>
              </a:extLst>
            </p:cNvPr>
            <p:cNvSpPr/>
            <p:nvPr/>
          </p:nvSpPr>
          <p:spPr>
            <a:xfrm>
              <a:off x="6013608" y="5016992"/>
              <a:ext cx="85725" cy="57115"/>
            </a:xfrm>
            <a:custGeom>
              <a:avLst/>
              <a:gdLst>
                <a:gd name="connsiteX0" fmla="*/ 85725 w 85725"/>
                <a:gd name="connsiteY0" fmla="*/ 57115 h 57115"/>
                <a:gd name="connsiteX1" fmla="*/ 0 w 85725"/>
                <a:gd name="connsiteY1" fmla="*/ 0 h 57115"/>
              </a:gdLst>
              <a:ahLst/>
              <a:cxnLst>
                <a:cxn ang="0">
                  <a:pos x="connsiteX0" y="connsiteY0"/>
                </a:cxn>
                <a:cxn ang="0">
                  <a:pos x="connsiteX1" y="connsiteY1"/>
                </a:cxn>
              </a:cxnLst>
              <a:rect l="l" t="t" r="r" b="b"/>
              <a:pathLst>
                <a:path w="85725" h="57115">
                  <a:moveTo>
                    <a:pt x="85725" y="57115"/>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12" name="Freeform 3111">
              <a:extLst>
                <a:ext uri="{FF2B5EF4-FFF2-40B4-BE49-F238E27FC236}">
                  <a16:creationId xmlns:a16="http://schemas.microsoft.com/office/drawing/2014/main" id="{2C1ECF30-0ADD-7A77-31E7-18A3C7BF7B72}"/>
                </a:ext>
              </a:extLst>
            </p:cNvPr>
            <p:cNvSpPr/>
            <p:nvPr/>
          </p:nvSpPr>
          <p:spPr>
            <a:xfrm>
              <a:off x="6013608" y="4978915"/>
              <a:ext cx="9525" cy="38076"/>
            </a:xfrm>
            <a:custGeom>
              <a:avLst/>
              <a:gdLst>
                <a:gd name="connsiteX0" fmla="*/ 0 w 9525"/>
                <a:gd name="connsiteY0" fmla="*/ 38077 h 38076"/>
                <a:gd name="connsiteX1" fmla="*/ 9525 w 9525"/>
                <a:gd name="connsiteY1" fmla="*/ 0 h 38076"/>
              </a:gdLst>
              <a:ahLst/>
              <a:cxnLst>
                <a:cxn ang="0">
                  <a:pos x="connsiteX0" y="connsiteY0"/>
                </a:cxn>
                <a:cxn ang="0">
                  <a:pos x="connsiteX1" y="connsiteY1"/>
                </a:cxn>
              </a:cxnLst>
              <a:rect l="l" t="t" r="r" b="b"/>
              <a:pathLst>
                <a:path w="9525" h="38076">
                  <a:moveTo>
                    <a:pt x="0" y="38077"/>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13" name="Freeform 3112">
              <a:extLst>
                <a:ext uri="{FF2B5EF4-FFF2-40B4-BE49-F238E27FC236}">
                  <a16:creationId xmlns:a16="http://schemas.microsoft.com/office/drawing/2014/main" id="{2EDC4B38-AF81-2CE0-D985-8CD26294C5BA}"/>
                </a:ext>
              </a:extLst>
            </p:cNvPr>
            <p:cNvSpPr/>
            <p:nvPr/>
          </p:nvSpPr>
          <p:spPr>
            <a:xfrm>
              <a:off x="6023133" y="4731416"/>
              <a:ext cx="9525" cy="247499"/>
            </a:xfrm>
            <a:custGeom>
              <a:avLst/>
              <a:gdLst>
                <a:gd name="connsiteX0" fmla="*/ 0 w 9525"/>
                <a:gd name="connsiteY0" fmla="*/ 247499 h 247499"/>
                <a:gd name="connsiteX1" fmla="*/ 0 w 9525"/>
                <a:gd name="connsiteY1" fmla="*/ 0 h 247499"/>
              </a:gdLst>
              <a:ahLst/>
              <a:cxnLst>
                <a:cxn ang="0">
                  <a:pos x="connsiteX0" y="connsiteY0"/>
                </a:cxn>
                <a:cxn ang="0">
                  <a:pos x="connsiteX1" y="connsiteY1"/>
                </a:cxn>
              </a:cxnLst>
              <a:rect l="l" t="t" r="r" b="b"/>
              <a:pathLst>
                <a:path w="9525" h="247499">
                  <a:moveTo>
                    <a:pt x="0" y="24749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14" name="Freeform 3113">
              <a:extLst>
                <a:ext uri="{FF2B5EF4-FFF2-40B4-BE49-F238E27FC236}">
                  <a16:creationId xmlns:a16="http://schemas.microsoft.com/office/drawing/2014/main" id="{4F948541-716E-C23F-27BD-D88489EDD7A4}"/>
                </a:ext>
              </a:extLst>
            </p:cNvPr>
            <p:cNvSpPr/>
            <p:nvPr/>
          </p:nvSpPr>
          <p:spPr>
            <a:xfrm>
              <a:off x="6023133" y="4731416"/>
              <a:ext cx="76200" cy="9519"/>
            </a:xfrm>
            <a:custGeom>
              <a:avLst/>
              <a:gdLst>
                <a:gd name="connsiteX0" fmla="*/ 0 w 76200"/>
                <a:gd name="connsiteY0" fmla="*/ 0 h 9519"/>
                <a:gd name="connsiteX1" fmla="*/ 76200 w 76200"/>
                <a:gd name="connsiteY1" fmla="*/ 9519 h 9519"/>
              </a:gdLst>
              <a:ahLst/>
              <a:cxnLst>
                <a:cxn ang="0">
                  <a:pos x="connsiteX0" y="connsiteY0"/>
                </a:cxn>
                <a:cxn ang="0">
                  <a:pos x="connsiteX1" y="connsiteY1"/>
                </a:cxn>
              </a:cxnLst>
              <a:rect l="l" t="t" r="r" b="b"/>
              <a:pathLst>
                <a:path w="76200" h="9519">
                  <a:moveTo>
                    <a:pt x="0" y="0"/>
                  </a:moveTo>
                  <a:lnTo>
                    <a:pt x="7620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15" name="Freeform 3114">
              <a:extLst>
                <a:ext uri="{FF2B5EF4-FFF2-40B4-BE49-F238E27FC236}">
                  <a16:creationId xmlns:a16="http://schemas.microsoft.com/office/drawing/2014/main" id="{47ECDBB3-F044-BF5E-F907-D81A9D770301}"/>
                </a:ext>
              </a:extLst>
            </p:cNvPr>
            <p:cNvSpPr/>
            <p:nvPr/>
          </p:nvSpPr>
          <p:spPr>
            <a:xfrm>
              <a:off x="6099333" y="4740935"/>
              <a:ext cx="9525" cy="9519"/>
            </a:xfrm>
            <a:custGeom>
              <a:avLst/>
              <a:gdLst>
                <a:gd name="connsiteX0" fmla="*/ 0 w 9525"/>
                <a:gd name="connsiteY0" fmla="*/ 0 h 9519"/>
                <a:gd name="connsiteX1" fmla="*/ 9525 w 9525"/>
                <a:gd name="connsiteY1" fmla="*/ 9519 h 9519"/>
              </a:gdLst>
              <a:ahLst/>
              <a:cxnLst>
                <a:cxn ang="0">
                  <a:pos x="connsiteX0" y="connsiteY0"/>
                </a:cxn>
                <a:cxn ang="0">
                  <a:pos x="connsiteX1" y="connsiteY1"/>
                </a:cxn>
              </a:cxnLst>
              <a:rect l="l" t="t" r="r" b="b"/>
              <a:pathLst>
                <a:path w="9525" h="9519">
                  <a:moveTo>
                    <a:pt x="0" y="0"/>
                  </a:moveTo>
                  <a:lnTo>
                    <a:pt x="952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16" name="Freeform 3115">
              <a:extLst>
                <a:ext uri="{FF2B5EF4-FFF2-40B4-BE49-F238E27FC236}">
                  <a16:creationId xmlns:a16="http://schemas.microsoft.com/office/drawing/2014/main" id="{AABF6FEF-EB28-A5A3-AD45-BFA43E6B89D1}"/>
                </a:ext>
              </a:extLst>
            </p:cNvPr>
            <p:cNvSpPr/>
            <p:nvPr/>
          </p:nvSpPr>
          <p:spPr>
            <a:xfrm>
              <a:off x="6108858" y="4750454"/>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17" name="Freeform 3116">
              <a:extLst>
                <a:ext uri="{FF2B5EF4-FFF2-40B4-BE49-F238E27FC236}">
                  <a16:creationId xmlns:a16="http://schemas.microsoft.com/office/drawing/2014/main" id="{F210B2BF-ED47-EF14-6CBE-7FF6C63E91C2}"/>
                </a:ext>
              </a:extLst>
            </p:cNvPr>
            <p:cNvSpPr/>
            <p:nvPr/>
          </p:nvSpPr>
          <p:spPr>
            <a:xfrm>
              <a:off x="6108858" y="4769493"/>
              <a:ext cx="152400" cy="9519"/>
            </a:xfrm>
            <a:custGeom>
              <a:avLst/>
              <a:gdLst>
                <a:gd name="connsiteX0" fmla="*/ 0 w 152400"/>
                <a:gd name="connsiteY0" fmla="*/ 9519 h 9519"/>
                <a:gd name="connsiteX1" fmla="*/ 152400 w 152400"/>
                <a:gd name="connsiteY1" fmla="*/ 0 h 9519"/>
              </a:gdLst>
              <a:ahLst/>
              <a:cxnLst>
                <a:cxn ang="0">
                  <a:pos x="connsiteX0" y="connsiteY0"/>
                </a:cxn>
                <a:cxn ang="0">
                  <a:pos x="connsiteX1" y="connsiteY1"/>
                </a:cxn>
              </a:cxnLst>
              <a:rect l="l" t="t" r="r" b="b"/>
              <a:pathLst>
                <a:path w="152400" h="9519">
                  <a:moveTo>
                    <a:pt x="0" y="9519"/>
                  </a:moveTo>
                  <a:lnTo>
                    <a:pt x="1524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18" name="Freeform 3117">
              <a:extLst>
                <a:ext uri="{FF2B5EF4-FFF2-40B4-BE49-F238E27FC236}">
                  <a16:creationId xmlns:a16="http://schemas.microsoft.com/office/drawing/2014/main" id="{5D46C63A-40EC-17C2-3C07-57FFF427935C}"/>
                </a:ext>
              </a:extLst>
            </p:cNvPr>
            <p:cNvSpPr/>
            <p:nvPr/>
          </p:nvSpPr>
          <p:spPr>
            <a:xfrm>
              <a:off x="6261258" y="4769493"/>
              <a:ext cx="114300" cy="323652"/>
            </a:xfrm>
            <a:custGeom>
              <a:avLst/>
              <a:gdLst>
                <a:gd name="connsiteX0" fmla="*/ 0 w 114300"/>
                <a:gd name="connsiteY0" fmla="*/ 0 h 323652"/>
                <a:gd name="connsiteX1" fmla="*/ 114300 w 114300"/>
                <a:gd name="connsiteY1" fmla="*/ 323653 h 323652"/>
              </a:gdLst>
              <a:ahLst/>
              <a:cxnLst>
                <a:cxn ang="0">
                  <a:pos x="connsiteX0" y="connsiteY0"/>
                </a:cxn>
                <a:cxn ang="0">
                  <a:pos x="connsiteX1" y="connsiteY1"/>
                </a:cxn>
              </a:cxnLst>
              <a:rect l="l" t="t" r="r" b="b"/>
              <a:pathLst>
                <a:path w="114300" h="323652">
                  <a:moveTo>
                    <a:pt x="0" y="0"/>
                  </a:moveTo>
                  <a:lnTo>
                    <a:pt x="114300" y="32365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19" name="Freeform 3118">
              <a:extLst>
                <a:ext uri="{FF2B5EF4-FFF2-40B4-BE49-F238E27FC236}">
                  <a16:creationId xmlns:a16="http://schemas.microsoft.com/office/drawing/2014/main" id="{E5ADA9D1-CC12-CCDC-189A-D7FA01291988}"/>
                </a:ext>
              </a:extLst>
            </p:cNvPr>
            <p:cNvSpPr/>
            <p:nvPr/>
          </p:nvSpPr>
          <p:spPr>
            <a:xfrm>
              <a:off x="6366033" y="5093145"/>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20" name="Freeform 3119">
              <a:extLst>
                <a:ext uri="{FF2B5EF4-FFF2-40B4-BE49-F238E27FC236}">
                  <a16:creationId xmlns:a16="http://schemas.microsoft.com/office/drawing/2014/main" id="{9E618517-CB07-30D2-83F4-AB1D03EEFFAA}"/>
                </a:ext>
              </a:extLst>
            </p:cNvPr>
            <p:cNvSpPr/>
            <p:nvPr/>
          </p:nvSpPr>
          <p:spPr>
            <a:xfrm>
              <a:off x="6366033" y="5093145"/>
              <a:ext cx="9525" cy="38076"/>
            </a:xfrm>
            <a:custGeom>
              <a:avLst/>
              <a:gdLst>
                <a:gd name="connsiteX0" fmla="*/ 0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0"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21" name="Freeform 3120">
              <a:extLst>
                <a:ext uri="{FF2B5EF4-FFF2-40B4-BE49-F238E27FC236}">
                  <a16:creationId xmlns:a16="http://schemas.microsoft.com/office/drawing/2014/main" id="{5D077A11-F5EA-B55F-CCF5-EB2E2A78D18E}"/>
                </a:ext>
              </a:extLst>
            </p:cNvPr>
            <p:cNvSpPr/>
            <p:nvPr/>
          </p:nvSpPr>
          <p:spPr>
            <a:xfrm>
              <a:off x="6308883" y="5131222"/>
              <a:ext cx="57150" cy="9519"/>
            </a:xfrm>
            <a:custGeom>
              <a:avLst/>
              <a:gdLst>
                <a:gd name="connsiteX0" fmla="*/ 57150 w 57150"/>
                <a:gd name="connsiteY0" fmla="*/ 0 h 9519"/>
                <a:gd name="connsiteX1" fmla="*/ 0 w 57150"/>
                <a:gd name="connsiteY1" fmla="*/ 0 h 9519"/>
              </a:gdLst>
              <a:ahLst/>
              <a:cxnLst>
                <a:cxn ang="0">
                  <a:pos x="connsiteX0" y="connsiteY0"/>
                </a:cxn>
                <a:cxn ang="0">
                  <a:pos x="connsiteX1" y="connsiteY1"/>
                </a:cxn>
              </a:cxnLst>
              <a:rect l="l" t="t" r="r" b="b"/>
              <a:pathLst>
                <a:path w="57150" h="9519">
                  <a:moveTo>
                    <a:pt x="571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22" name="Freeform 3121">
              <a:extLst>
                <a:ext uri="{FF2B5EF4-FFF2-40B4-BE49-F238E27FC236}">
                  <a16:creationId xmlns:a16="http://schemas.microsoft.com/office/drawing/2014/main" id="{C21610CF-58CD-1A1B-EB4E-37CC27DC35B1}"/>
                </a:ext>
              </a:extLst>
            </p:cNvPr>
            <p:cNvSpPr/>
            <p:nvPr/>
          </p:nvSpPr>
          <p:spPr>
            <a:xfrm>
              <a:off x="6242208" y="5131222"/>
              <a:ext cx="66675" cy="47595"/>
            </a:xfrm>
            <a:custGeom>
              <a:avLst/>
              <a:gdLst>
                <a:gd name="connsiteX0" fmla="*/ 66675 w 66675"/>
                <a:gd name="connsiteY0" fmla="*/ 0 h 47595"/>
                <a:gd name="connsiteX1" fmla="*/ 0 w 66675"/>
                <a:gd name="connsiteY1" fmla="*/ 47596 h 47595"/>
              </a:gdLst>
              <a:ahLst/>
              <a:cxnLst>
                <a:cxn ang="0">
                  <a:pos x="connsiteX0" y="connsiteY0"/>
                </a:cxn>
                <a:cxn ang="0">
                  <a:pos x="connsiteX1" y="connsiteY1"/>
                </a:cxn>
              </a:cxnLst>
              <a:rect l="l" t="t" r="r" b="b"/>
              <a:pathLst>
                <a:path w="66675" h="47595">
                  <a:moveTo>
                    <a:pt x="66675" y="0"/>
                  </a:moveTo>
                  <a:lnTo>
                    <a:pt x="0" y="47596"/>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23" name="Freeform 3122">
              <a:extLst>
                <a:ext uri="{FF2B5EF4-FFF2-40B4-BE49-F238E27FC236}">
                  <a16:creationId xmlns:a16="http://schemas.microsoft.com/office/drawing/2014/main" id="{EC140A2F-6AA6-06D6-885B-83A4441BBFDF}"/>
                </a:ext>
              </a:extLst>
            </p:cNvPr>
            <p:cNvSpPr/>
            <p:nvPr/>
          </p:nvSpPr>
          <p:spPr>
            <a:xfrm>
              <a:off x="6242208" y="5178818"/>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24" name="Freeform 3123">
              <a:extLst>
                <a:ext uri="{FF2B5EF4-FFF2-40B4-BE49-F238E27FC236}">
                  <a16:creationId xmlns:a16="http://schemas.microsoft.com/office/drawing/2014/main" id="{5DED2CDE-25A2-2543-5055-42219895D415}"/>
                </a:ext>
              </a:extLst>
            </p:cNvPr>
            <p:cNvSpPr/>
            <p:nvPr/>
          </p:nvSpPr>
          <p:spPr>
            <a:xfrm>
              <a:off x="4718208" y="2522963"/>
              <a:ext cx="400050" cy="333171"/>
            </a:xfrm>
            <a:custGeom>
              <a:avLst/>
              <a:gdLst>
                <a:gd name="connsiteX0" fmla="*/ 352425 w 400050"/>
                <a:gd name="connsiteY0" fmla="*/ 333172 h 333171"/>
                <a:gd name="connsiteX1" fmla="*/ 314325 w 400050"/>
                <a:gd name="connsiteY1" fmla="*/ 333172 h 333171"/>
                <a:gd name="connsiteX2" fmla="*/ 304800 w 400050"/>
                <a:gd name="connsiteY2" fmla="*/ 209422 h 333171"/>
                <a:gd name="connsiteX3" fmla="*/ 209550 w 400050"/>
                <a:gd name="connsiteY3" fmla="*/ 209422 h 333171"/>
                <a:gd name="connsiteX4" fmla="*/ 171450 w 400050"/>
                <a:gd name="connsiteY4" fmla="*/ 237980 h 333171"/>
                <a:gd name="connsiteX5" fmla="*/ 133350 w 400050"/>
                <a:gd name="connsiteY5" fmla="*/ 218942 h 333171"/>
                <a:gd name="connsiteX6" fmla="*/ 114300 w 400050"/>
                <a:gd name="connsiteY6" fmla="*/ 171346 h 333171"/>
                <a:gd name="connsiteX7" fmla="*/ 85725 w 400050"/>
                <a:gd name="connsiteY7" fmla="*/ 123750 h 333171"/>
                <a:gd name="connsiteX8" fmla="*/ 47625 w 400050"/>
                <a:gd name="connsiteY8" fmla="*/ 47596 h 333171"/>
                <a:gd name="connsiteX9" fmla="*/ 28575 w 400050"/>
                <a:gd name="connsiteY9" fmla="*/ 47596 h 333171"/>
                <a:gd name="connsiteX10" fmla="*/ 9525 w 400050"/>
                <a:gd name="connsiteY10" fmla="*/ 28558 h 333171"/>
                <a:gd name="connsiteX11" fmla="*/ 0 w 400050"/>
                <a:gd name="connsiteY11" fmla="*/ 0 h 333171"/>
                <a:gd name="connsiteX12" fmla="*/ 28575 w 400050"/>
                <a:gd name="connsiteY12" fmla="*/ 0 h 333171"/>
                <a:gd name="connsiteX13" fmla="*/ 247650 w 400050"/>
                <a:gd name="connsiteY13" fmla="*/ 0 h 333171"/>
                <a:gd name="connsiteX14" fmla="*/ 266700 w 400050"/>
                <a:gd name="connsiteY14" fmla="*/ 9519 h 333171"/>
                <a:gd name="connsiteX15" fmla="*/ 266700 w 400050"/>
                <a:gd name="connsiteY15" fmla="*/ 28558 h 333171"/>
                <a:gd name="connsiteX16" fmla="*/ 295275 w 400050"/>
                <a:gd name="connsiteY16" fmla="*/ 38077 h 333171"/>
                <a:gd name="connsiteX17" fmla="*/ 304800 w 400050"/>
                <a:gd name="connsiteY17" fmla="*/ 66634 h 333171"/>
                <a:gd name="connsiteX18" fmla="*/ 323850 w 400050"/>
                <a:gd name="connsiteY18" fmla="*/ 95192 h 333171"/>
                <a:gd name="connsiteX19" fmla="*/ 352425 w 400050"/>
                <a:gd name="connsiteY19" fmla="*/ 76154 h 333171"/>
                <a:gd name="connsiteX20" fmla="*/ 352425 w 400050"/>
                <a:gd name="connsiteY20" fmla="*/ 104711 h 333171"/>
                <a:gd name="connsiteX21" fmla="*/ 342900 w 400050"/>
                <a:gd name="connsiteY21" fmla="*/ 123750 h 333171"/>
                <a:gd name="connsiteX22" fmla="*/ 371475 w 400050"/>
                <a:gd name="connsiteY22" fmla="*/ 152307 h 333171"/>
                <a:gd name="connsiteX23" fmla="*/ 381000 w 400050"/>
                <a:gd name="connsiteY23" fmla="*/ 171346 h 333171"/>
                <a:gd name="connsiteX24" fmla="*/ 400050 w 400050"/>
                <a:gd name="connsiteY24" fmla="*/ 180865 h 333171"/>
                <a:gd name="connsiteX25" fmla="*/ 390525 w 400050"/>
                <a:gd name="connsiteY25" fmla="*/ 209422 h 333171"/>
                <a:gd name="connsiteX26" fmla="*/ 371475 w 400050"/>
                <a:gd name="connsiteY26" fmla="*/ 228461 h 333171"/>
                <a:gd name="connsiteX27" fmla="*/ 400050 w 400050"/>
                <a:gd name="connsiteY27" fmla="*/ 257018 h 333171"/>
                <a:gd name="connsiteX28" fmla="*/ 381000 w 400050"/>
                <a:gd name="connsiteY28" fmla="*/ 266537 h 333171"/>
                <a:gd name="connsiteX29" fmla="*/ 390525 w 400050"/>
                <a:gd name="connsiteY29" fmla="*/ 304614 h 333171"/>
                <a:gd name="connsiteX30" fmla="*/ 361950 w 400050"/>
                <a:gd name="connsiteY30" fmla="*/ 333172 h 333171"/>
                <a:gd name="connsiteX31" fmla="*/ 352425 w 400050"/>
                <a:gd name="connsiteY31" fmla="*/ 333172 h 333171"/>
                <a:gd name="connsiteX32" fmla="*/ 352425 w 400050"/>
                <a:gd name="connsiteY32" fmla="*/ 333172 h 333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00050" h="333171">
                  <a:moveTo>
                    <a:pt x="352425" y="333172"/>
                  </a:moveTo>
                  <a:lnTo>
                    <a:pt x="314325" y="333172"/>
                  </a:lnTo>
                  <a:lnTo>
                    <a:pt x="304800" y="209422"/>
                  </a:lnTo>
                  <a:lnTo>
                    <a:pt x="209550" y="209422"/>
                  </a:lnTo>
                  <a:lnTo>
                    <a:pt x="171450" y="237980"/>
                  </a:lnTo>
                  <a:lnTo>
                    <a:pt x="133350" y="218942"/>
                  </a:lnTo>
                  <a:lnTo>
                    <a:pt x="114300" y="171346"/>
                  </a:lnTo>
                  <a:lnTo>
                    <a:pt x="85725" y="123750"/>
                  </a:lnTo>
                  <a:lnTo>
                    <a:pt x="47625" y="47596"/>
                  </a:lnTo>
                  <a:lnTo>
                    <a:pt x="28575" y="47596"/>
                  </a:lnTo>
                  <a:lnTo>
                    <a:pt x="9525" y="28558"/>
                  </a:lnTo>
                  <a:lnTo>
                    <a:pt x="0" y="0"/>
                  </a:lnTo>
                  <a:lnTo>
                    <a:pt x="28575" y="0"/>
                  </a:lnTo>
                  <a:lnTo>
                    <a:pt x="247650" y="0"/>
                  </a:lnTo>
                  <a:lnTo>
                    <a:pt x="266700" y="9519"/>
                  </a:lnTo>
                  <a:lnTo>
                    <a:pt x="266700" y="28558"/>
                  </a:lnTo>
                  <a:lnTo>
                    <a:pt x="295275" y="38077"/>
                  </a:lnTo>
                  <a:lnTo>
                    <a:pt x="304800" y="66634"/>
                  </a:lnTo>
                  <a:lnTo>
                    <a:pt x="323850" y="95192"/>
                  </a:lnTo>
                  <a:lnTo>
                    <a:pt x="352425" y="76154"/>
                  </a:lnTo>
                  <a:lnTo>
                    <a:pt x="352425" y="104711"/>
                  </a:lnTo>
                  <a:lnTo>
                    <a:pt x="342900" y="123750"/>
                  </a:lnTo>
                  <a:lnTo>
                    <a:pt x="371475" y="152307"/>
                  </a:lnTo>
                  <a:lnTo>
                    <a:pt x="381000" y="171346"/>
                  </a:lnTo>
                  <a:lnTo>
                    <a:pt x="400050" y="180865"/>
                  </a:lnTo>
                  <a:lnTo>
                    <a:pt x="390525" y="209422"/>
                  </a:lnTo>
                  <a:lnTo>
                    <a:pt x="371475" y="228461"/>
                  </a:lnTo>
                  <a:lnTo>
                    <a:pt x="400050" y="257018"/>
                  </a:lnTo>
                  <a:lnTo>
                    <a:pt x="381000" y="266537"/>
                  </a:lnTo>
                  <a:lnTo>
                    <a:pt x="390525" y="304614"/>
                  </a:lnTo>
                  <a:lnTo>
                    <a:pt x="361950" y="333172"/>
                  </a:lnTo>
                  <a:lnTo>
                    <a:pt x="352425" y="333172"/>
                  </a:lnTo>
                  <a:lnTo>
                    <a:pt x="352425" y="333172"/>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25" name="Freeform 3124">
              <a:extLst>
                <a:ext uri="{FF2B5EF4-FFF2-40B4-BE49-F238E27FC236}">
                  <a16:creationId xmlns:a16="http://schemas.microsoft.com/office/drawing/2014/main" id="{2985AC76-188F-2C31-2824-F167C5E9A9F7}"/>
                </a:ext>
              </a:extLst>
            </p:cNvPr>
            <p:cNvSpPr/>
            <p:nvPr/>
          </p:nvSpPr>
          <p:spPr>
            <a:xfrm>
              <a:off x="5032533" y="2856134"/>
              <a:ext cx="38100" cy="9519"/>
            </a:xfrm>
            <a:custGeom>
              <a:avLst/>
              <a:gdLst>
                <a:gd name="connsiteX0" fmla="*/ 38100 w 38100"/>
                <a:gd name="connsiteY0" fmla="*/ 0 h 9519"/>
                <a:gd name="connsiteX1" fmla="*/ 0 w 38100"/>
                <a:gd name="connsiteY1" fmla="*/ 0 h 9519"/>
              </a:gdLst>
              <a:ahLst/>
              <a:cxnLst>
                <a:cxn ang="0">
                  <a:pos x="connsiteX0" y="connsiteY0"/>
                </a:cxn>
                <a:cxn ang="0">
                  <a:pos x="connsiteX1" y="connsiteY1"/>
                </a:cxn>
              </a:cxnLst>
              <a:rect l="l" t="t" r="r" b="b"/>
              <a:pathLst>
                <a:path w="38100" h="9519">
                  <a:moveTo>
                    <a:pt x="3810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26" name="Freeform 3125">
              <a:extLst>
                <a:ext uri="{FF2B5EF4-FFF2-40B4-BE49-F238E27FC236}">
                  <a16:creationId xmlns:a16="http://schemas.microsoft.com/office/drawing/2014/main" id="{EE7011F2-08D2-E0CF-2137-D1453234960F}"/>
                </a:ext>
              </a:extLst>
            </p:cNvPr>
            <p:cNvSpPr/>
            <p:nvPr/>
          </p:nvSpPr>
          <p:spPr>
            <a:xfrm>
              <a:off x="5023008" y="2732385"/>
              <a:ext cx="9525" cy="123749"/>
            </a:xfrm>
            <a:custGeom>
              <a:avLst/>
              <a:gdLst>
                <a:gd name="connsiteX0" fmla="*/ 9525 w 9525"/>
                <a:gd name="connsiteY0" fmla="*/ 123750 h 123749"/>
                <a:gd name="connsiteX1" fmla="*/ 0 w 9525"/>
                <a:gd name="connsiteY1" fmla="*/ 0 h 123749"/>
              </a:gdLst>
              <a:ahLst/>
              <a:cxnLst>
                <a:cxn ang="0">
                  <a:pos x="connsiteX0" y="connsiteY0"/>
                </a:cxn>
                <a:cxn ang="0">
                  <a:pos x="connsiteX1" y="connsiteY1"/>
                </a:cxn>
              </a:cxnLst>
              <a:rect l="l" t="t" r="r" b="b"/>
              <a:pathLst>
                <a:path w="9525" h="123749">
                  <a:moveTo>
                    <a:pt x="9525" y="12375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27" name="Freeform 3126">
              <a:extLst>
                <a:ext uri="{FF2B5EF4-FFF2-40B4-BE49-F238E27FC236}">
                  <a16:creationId xmlns:a16="http://schemas.microsoft.com/office/drawing/2014/main" id="{428B1D2B-FAC0-84B7-08A5-9838E5FA7A35}"/>
                </a:ext>
              </a:extLst>
            </p:cNvPr>
            <p:cNvSpPr/>
            <p:nvPr/>
          </p:nvSpPr>
          <p:spPr>
            <a:xfrm>
              <a:off x="4927758" y="2732385"/>
              <a:ext cx="95250" cy="9519"/>
            </a:xfrm>
            <a:custGeom>
              <a:avLst/>
              <a:gdLst>
                <a:gd name="connsiteX0" fmla="*/ 95250 w 95250"/>
                <a:gd name="connsiteY0" fmla="*/ 0 h 9519"/>
                <a:gd name="connsiteX1" fmla="*/ 0 w 95250"/>
                <a:gd name="connsiteY1" fmla="*/ 0 h 9519"/>
              </a:gdLst>
              <a:ahLst/>
              <a:cxnLst>
                <a:cxn ang="0">
                  <a:pos x="connsiteX0" y="connsiteY0"/>
                </a:cxn>
                <a:cxn ang="0">
                  <a:pos x="connsiteX1" y="connsiteY1"/>
                </a:cxn>
              </a:cxnLst>
              <a:rect l="l" t="t" r="r" b="b"/>
              <a:pathLst>
                <a:path w="95250" h="9519">
                  <a:moveTo>
                    <a:pt x="952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28" name="Freeform 3127">
              <a:extLst>
                <a:ext uri="{FF2B5EF4-FFF2-40B4-BE49-F238E27FC236}">
                  <a16:creationId xmlns:a16="http://schemas.microsoft.com/office/drawing/2014/main" id="{BED7CD1D-F701-0EF2-E05D-71D3F3D08139}"/>
                </a:ext>
              </a:extLst>
            </p:cNvPr>
            <p:cNvSpPr/>
            <p:nvPr/>
          </p:nvSpPr>
          <p:spPr>
            <a:xfrm>
              <a:off x="4889658" y="2732385"/>
              <a:ext cx="38100" cy="28557"/>
            </a:xfrm>
            <a:custGeom>
              <a:avLst/>
              <a:gdLst>
                <a:gd name="connsiteX0" fmla="*/ 38100 w 38100"/>
                <a:gd name="connsiteY0" fmla="*/ 0 h 28557"/>
                <a:gd name="connsiteX1" fmla="*/ 0 w 38100"/>
                <a:gd name="connsiteY1" fmla="*/ 28558 h 28557"/>
              </a:gdLst>
              <a:ahLst/>
              <a:cxnLst>
                <a:cxn ang="0">
                  <a:pos x="connsiteX0" y="connsiteY0"/>
                </a:cxn>
                <a:cxn ang="0">
                  <a:pos x="connsiteX1" y="connsiteY1"/>
                </a:cxn>
              </a:cxnLst>
              <a:rect l="l" t="t" r="r" b="b"/>
              <a:pathLst>
                <a:path w="38100" h="28557">
                  <a:moveTo>
                    <a:pt x="3810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29" name="Freeform 3128">
              <a:extLst>
                <a:ext uri="{FF2B5EF4-FFF2-40B4-BE49-F238E27FC236}">
                  <a16:creationId xmlns:a16="http://schemas.microsoft.com/office/drawing/2014/main" id="{2684FB67-AA8B-10FF-EC12-A9351CDE93CA}"/>
                </a:ext>
              </a:extLst>
            </p:cNvPr>
            <p:cNvSpPr/>
            <p:nvPr/>
          </p:nvSpPr>
          <p:spPr>
            <a:xfrm>
              <a:off x="4851558" y="2741904"/>
              <a:ext cx="38100" cy="19038"/>
            </a:xfrm>
            <a:custGeom>
              <a:avLst/>
              <a:gdLst>
                <a:gd name="connsiteX0" fmla="*/ 38100 w 38100"/>
                <a:gd name="connsiteY0" fmla="*/ 19038 h 19038"/>
                <a:gd name="connsiteX1" fmla="*/ 0 w 38100"/>
                <a:gd name="connsiteY1" fmla="*/ 0 h 19038"/>
              </a:gdLst>
              <a:ahLst/>
              <a:cxnLst>
                <a:cxn ang="0">
                  <a:pos x="connsiteX0" y="connsiteY0"/>
                </a:cxn>
                <a:cxn ang="0">
                  <a:pos x="connsiteX1" y="connsiteY1"/>
                </a:cxn>
              </a:cxnLst>
              <a:rect l="l" t="t" r="r" b="b"/>
              <a:pathLst>
                <a:path w="38100" h="19038">
                  <a:moveTo>
                    <a:pt x="3810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30" name="Freeform 3129">
              <a:extLst>
                <a:ext uri="{FF2B5EF4-FFF2-40B4-BE49-F238E27FC236}">
                  <a16:creationId xmlns:a16="http://schemas.microsoft.com/office/drawing/2014/main" id="{0F22E516-241C-3298-C90A-FBCB462B5D1F}"/>
                </a:ext>
              </a:extLst>
            </p:cNvPr>
            <p:cNvSpPr/>
            <p:nvPr/>
          </p:nvSpPr>
          <p:spPr>
            <a:xfrm>
              <a:off x="4832508" y="2694308"/>
              <a:ext cx="19050" cy="47595"/>
            </a:xfrm>
            <a:custGeom>
              <a:avLst/>
              <a:gdLst>
                <a:gd name="connsiteX0" fmla="*/ 19050 w 19050"/>
                <a:gd name="connsiteY0" fmla="*/ 47596 h 47595"/>
                <a:gd name="connsiteX1" fmla="*/ 0 w 19050"/>
                <a:gd name="connsiteY1" fmla="*/ 0 h 47595"/>
              </a:gdLst>
              <a:ahLst/>
              <a:cxnLst>
                <a:cxn ang="0">
                  <a:pos x="connsiteX0" y="connsiteY0"/>
                </a:cxn>
                <a:cxn ang="0">
                  <a:pos x="connsiteX1" y="connsiteY1"/>
                </a:cxn>
              </a:cxnLst>
              <a:rect l="l" t="t" r="r" b="b"/>
              <a:pathLst>
                <a:path w="19050" h="47595">
                  <a:moveTo>
                    <a:pt x="19050"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31" name="Freeform 3130">
              <a:extLst>
                <a:ext uri="{FF2B5EF4-FFF2-40B4-BE49-F238E27FC236}">
                  <a16:creationId xmlns:a16="http://schemas.microsoft.com/office/drawing/2014/main" id="{B405FFAF-CF8E-CD52-AFA9-1E27C5B2791A}"/>
                </a:ext>
              </a:extLst>
            </p:cNvPr>
            <p:cNvSpPr/>
            <p:nvPr/>
          </p:nvSpPr>
          <p:spPr>
            <a:xfrm>
              <a:off x="4803933" y="2646712"/>
              <a:ext cx="28575" cy="47595"/>
            </a:xfrm>
            <a:custGeom>
              <a:avLst/>
              <a:gdLst>
                <a:gd name="connsiteX0" fmla="*/ 28575 w 28575"/>
                <a:gd name="connsiteY0" fmla="*/ 47596 h 47595"/>
                <a:gd name="connsiteX1" fmla="*/ 0 w 28575"/>
                <a:gd name="connsiteY1" fmla="*/ 0 h 47595"/>
              </a:gdLst>
              <a:ahLst/>
              <a:cxnLst>
                <a:cxn ang="0">
                  <a:pos x="connsiteX0" y="connsiteY0"/>
                </a:cxn>
                <a:cxn ang="0">
                  <a:pos x="connsiteX1" y="connsiteY1"/>
                </a:cxn>
              </a:cxnLst>
              <a:rect l="l" t="t" r="r" b="b"/>
              <a:pathLst>
                <a:path w="28575" h="47595">
                  <a:moveTo>
                    <a:pt x="28575" y="47596"/>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32" name="Freeform 3131">
              <a:extLst>
                <a:ext uri="{FF2B5EF4-FFF2-40B4-BE49-F238E27FC236}">
                  <a16:creationId xmlns:a16="http://schemas.microsoft.com/office/drawing/2014/main" id="{F4D87F85-BE7C-0F1B-9AB6-4651415C17CF}"/>
                </a:ext>
              </a:extLst>
            </p:cNvPr>
            <p:cNvSpPr/>
            <p:nvPr/>
          </p:nvSpPr>
          <p:spPr>
            <a:xfrm>
              <a:off x="4765833" y="2570558"/>
              <a:ext cx="38100" cy="76153"/>
            </a:xfrm>
            <a:custGeom>
              <a:avLst/>
              <a:gdLst>
                <a:gd name="connsiteX0" fmla="*/ 38100 w 38100"/>
                <a:gd name="connsiteY0" fmla="*/ 76154 h 76153"/>
                <a:gd name="connsiteX1" fmla="*/ 0 w 38100"/>
                <a:gd name="connsiteY1" fmla="*/ 0 h 76153"/>
              </a:gdLst>
              <a:ahLst/>
              <a:cxnLst>
                <a:cxn ang="0">
                  <a:pos x="connsiteX0" y="connsiteY0"/>
                </a:cxn>
                <a:cxn ang="0">
                  <a:pos x="connsiteX1" y="connsiteY1"/>
                </a:cxn>
              </a:cxnLst>
              <a:rect l="l" t="t" r="r" b="b"/>
              <a:pathLst>
                <a:path w="38100" h="76153">
                  <a:moveTo>
                    <a:pt x="38100" y="76154"/>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33" name="Freeform 3132">
              <a:extLst>
                <a:ext uri="{FF2B5EF4-FFF2-40B4-BE49-F238E27FC236}">
                  <a16:creationId xmlns:a16="http://schemas.microsoft.com/office/drawing/2014/main" id="{B986FE99-F31B-9439-A0E6-4480DF158620}"/>
                </a:ext>
              </a:extLst>
            </p:cNvPr>
            <p:cNvSpPr/>
            <p:nvPr/>
          </p:nvSpPr>
          <p:spPr>
            <a:xfrm>
              <a:off x="4746783" y="2570558"/>
              <a:ext cx="19050" cy="9519"/>
            </a:xfrm>
            <a:custGeom>
              <a:avLst/>
              <a:gdLst>
                <a:gd name="connsiteX0" fmla="*/ 19050 w 19050"/>
                <a:gd name="connsiteY0" fmla="*/ 0 h 9519"/>
                <a:gd name="connsiteX1" fmla="*/ 0 w 19050"/>
                <a:gd name="connsiteY1" fmla="*/ 0 h 9519"/>
              </a:gdLst>
              <a:ahLst/>
              <a:cxnLst>
                <a:cxn ang="0">
                  <a:pos x="connsiteX0" y="connsiteY0"/>
                </a:cxn>
                <a:cxn ang="0">
                  <a:pos x="connsiteX1" y="connsiteY1"/>
                </a:cxn>
              </a:cxnLst>
              <a:rect l="l" t="t" r="r" b="b"/>
              <a:pathLst>
                <a:path w="19050" h="9519">
                  <a:moveTo>
                    <a:pt x="19050"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34" name="Freeform 3133">
              <a:extLst>
                <a:ext uri="{FF2B5EF4-FFF2-40B4-BE49-F238E27FC236}">
                  <a16:creationId xmlns:a16="http://schemas.microsoft.com/office/drawing/2014/main" id="{EE3AFA5B-A7B6-F7EF-0D01-76789D1A6116}"/>
                </a:ext>
              </a:extLst>
            </p:cNvPr>
            <p:cNvSpPr/>
            <p:nvPr/>
          </p:nvSpPr>
          <p:spPr>
            <a:xfrm>
              <a:off x="4727733" y="2551520"/>
              <a:ext cx="19050" cy="19038"/>
            </a:xfrm>
            <a:custGeom>
              <a:avLst/>
              <a:gdLst>
                <a:gd name="connsiteX0" fmla="*/ 19050 w 19050"/>
                <a:gd name="connsiteY0" fmla="*/ 19038 h 19038"/>
                <a:gd name="connsiteX1" fmla="*/ 0 w 19050"/>
                <a:gd name="connsiteY1" fmla="*/ 0 h 19038"/>
              </a:gdLst>
              <a:ahLst/>
              <a:cxnLst>
                <a:cxn ang="0">
                  <a:pos x="connsiteX0" y="connsiteY0"/>
                </a:cxn>
                <a:cxn ang="0">
                  <a:pos x="connsiteX1" y="connsiteY1"/>
                </a:cxn>
              </a:cxnLst>
              <a:rect l="l" t="t" r="r" b="b"/>
              <a:pathLst>
                <a:path w="19050" h="19038">
                  <a:moveTo>
                    <a:pt x="1905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35" name="Freeform 3134">
              <a:extLst>
                <a:ext uri="{FF2B5EF4-FFF2-40B4-BE49-F238E27FC236}">
                  <a16:creationId xmlns:a16="http://schemas.microsoft.com/office/drawing/2014/main" id="{CAEA3227-A98E-9F95-4B31-FCA09F0B581B}"/>
                </a:ext>
              </a:extLst>
            </p:cNvPr>
            <p:cNvSpPr/>
            <p:nvPr/>
          </p:nvSpPr>
          <p:spPr>
            <a:xfrm>
              <a:off x="4718208" y="2522962"/>
              <a:ext cx="9525" cy="28557"/>
            </a:xfrm>
            <a:custGeom>
              <a:avLst/>
              <a:gdLst>
                <a:gd name="connsiteX0" fmla="*/ 9525 w 9525"/>
                <a:gd name="connsiteY0" fmla="*/ 28558 h 28557"/>
                <a:gd name="connsiteX1" fmla="*/ 0 w 9525"/>
                <a:gd name="connsiteY1" fmla="*/ 0 h 28557"/>
              </a:gdLst>
              <a:ahLst/>
              <a:cxnLst>
                <a:cxn ang="0">
                  <a:pos x="connsiteX0" y="connsiteY0"/>
                </a:cxn>
                <a:cxn ang="0">
                  <a:pos x="connsiteX1" y="connsiteY1"/>
                </a:cxn>
              </a:cxnLst>
              <a:rect l="l" t="t" r="r" b="b"/>
              <a:pathLst>
                <a:path w="9525" h="28557">
                  <a:moveTo>
                    <a:pt x="9525" y="2855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36" name="Freeform 3135">
              <a:extLst>
                <a:ext uri="{FF2B5EF4-FFF2-40B4-BE49-F238E27FC236}">
                  <a16:creationId xmlns:a16="http://schemas.microsoft.com/office/drawing/2014/main" id="{8A553EF1-5CCB-6734-4FCF-042892FBC392}"/>
                </a:ext>
              </a:extLst>
            </p:cNvPr>
            <p:cNvSpPr/>
            <p:nvPr/>
          </p:nvSpPr>
          <p:spPr>
            <a:xfrm>
              <a:off x="4718208" y="2522962"/>
              <a:ext cx="28575" cy="9519"/>
            </a:xfrm>
            <a:custGeom>
              <a:avLst/>
              <a:gdLst>
                <a:gd name="connsiteX0" fmla="*/ 0 w 28575"/>
                <a:gd name="connsiteY0" fmla="*/ 0 h 9519"/>
                <a:gd name="connsiteX1" fmla="*/ 28575 w 28575"/>
                <a:gd name="connsiteY1" fmla="*/ 0 h 9519"/>
              </a:gdLst>
              <a:ahLst/>
              <a:cxnLst>
                <a:cxn ang="0">
                  <a:pos x="connsiteX0" y="connsiteY0"/>
                </a:cxn>
                <a:cxn ang="0">
                  <a:pos x="connsiteX1" y="connsiteY1"/>
                </a:cxn>
              </a:cxnLst>
              <a:rect l="l" t="t" r="r" b="b"/>
              <a:pathLst>
                <a:path w="28575" h="9519">
                  <a:moveTo>
                    <a:pt x="0" y="0"/>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37" name="Freeform 3136">
              <a:extLst>
                <a:ext uri="{FF2B5EF4-FFF2-40B4-BE49-F238E27FC236}">
                  <a16:creationId xmlns:a16="http://schemas.microsoft.com/office/drawing/2014/main" id="{D85667E8-4661-8C0E-9A15-26717B3830BE}"/>
                </a:ext>
              </a:extLst>
            </p:cNvPr>
            <p:cNvSpPr/>
            <p:nvPr/>
          </p:nvSpPr>
          <p:spPr>
            <a:xfrm>
              <a:off x="4746783" y="2522962"/>
              <a:ext cx="219075" cy="9519"/>
            </a:xfrm>
            <a:custGeom>
              <a:avLst/>
              <a:gdLst>
                <a:gd name="connsiteX0" fmla="*/ 0 w 219075"/>
                <a:gd name="connsiteY0" fmla="*/ 0 h 9519"/>
                <a:gd name="connsiteX1" fmla="*/ 219075 w 219075"/>
                <a:gd name="connsiteY1" fmla="*/ 0 h 9519"/>
              </a:gdLst>
              <a:ahLst/>
              <a:cxnLst>
                <a:cxn ang="0">
                  <a:pos x="connsiteX0" y="connsiteY0"/>
                </a:cxn>
                <a:cxn ang="0">
                  <a:pos x="connsiteX1" y="connsiteY1"/>
                </a:cxn>
              </a:cxnLst>
              <a:rect l="l" t="t" r="r" b="b"/>
              <a:pathLst>
                <a:path w="219075" h="9519">
                  <a:moveTo>
                    <a:pt x="0" y="0"/>
                  </a:moveTo>
                  <a:lnTo>
                    <a:pt x="2190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38" name="Freeform 3137">
              <a:extLst>
                <a:ext uri="{FF2B5EF4-FFF2-40B4-BE49-F238E27FC236}">
                  <a16:creationId xmlns:a16="http://schemas.microsoft.com/office/drawing/2014/main" id="{461E84E7-4AB9-067D-A19F-315D33019E40}"/>
                </a:ext>
              </a:extLst>
            </p:cNvPr>
            <p:cNvSpPr/>
            <p:nvPr/>
          </p:nvSpPr>
          <p:spPr>
            <a:xfrm>
              <a:off x="4965858" y="2522962"/>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39" name="Freeform 3138">
              <a:extLst>
                <a:ext uri="{FF2B5EF4-FFF2-40B4-BE49-F238E27FC236}">
                  <a16:creationId xmlns:a16="http://schemas.microsoft.com/office/drawing/2014/main" id="{3ECD6334-ABD7-8BEE-CA1B-8FB6A38E4914}"/>
                </a:ext>
              </a:extLst>
            </p:cNvPr>
            <p:cNvSpPr/>
            <p:nvPr/>
          </p:nvSpPr>
          <p:spPr>
            <a:xfrm>
              <a:off x="4984908" y="2532482"/>
              <a:ext cx="9525" cy="19038"/>
            </a:xfrm>
            <a:custGeom>
              <a:avLst/>
              <a:gdLst>
                <a:gd name="connsiteX0" fmla="*/ 0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40" name="Freeform 3139">
              <a:extLst>
                <a:ext uri="{FF2B5EF4-FFF2-40B4-BE49-F238E27FC236}">
                  <a16:creationId xmlns:a16="http://schemas.microsoft.com/office/drawing/2014/main" id="{2CE5F05B-25B3-2692-192B-F3DFAF789ED2}"/>
                </a:ext>
              </a:extLst>
            </p:cNvPr>
            <p:cNvSpPr/>
            <p:nvPr/>
          </p:nvSpPr>
          <p:spPr>
            <a:xfrm>
              <a:off x="4984908" y="2551520"/>
              <a:ext cx="28575" cy="9519"/>
            </a:xfrm>
            <a:custGeom>
              <a:avLst/>
              <a:gdLst>
                <a:gd name="connsiteX0" fmla="*/ 0 w 28575"/>
                <a:gd name="connsiteY0" fmla="*/ 0 h 9519"/>
                <a:gd name="connsiteX1" fmla="*/ 28575 w 28575"/>
                <a:gd name="connsiteY1" fmla="*/ 9519 h 9519"/>
              </a:gdLst>
              <a:ahLst/>
              <a:cxnLst>
                <a:cxn ang="0">
                  <a:pos x="connsiteX0" y="connsiteY0"/>
                </a:cxn>
                <a:cxn ang="0">
                  <a:pos x="connsiteX1" y="connsiteY1"/>
                </a:cxn>
              </a:cxnLst>
              <a:rect l="l" t="t" r="r" b="b"/>
              <a:pathLst>
                <a:path w="28575" h="9519">
                  <a:moveTo>
                    <a:pt x="0" y="0"/>
                  </a:moveTo>
                  <a:lnTo>
                    <a:pt x="28575"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41" name="Freeform 3140">
              <a:extLst>
                <a:ext uri="{FF2B5EF4-FFF2-40B4-BE49-F238E27FC236}">
                  <a16:creationId xmlns:a16="http://schemas.microsoft.com/office/drawing/2014/main" id="{1B958BF8-9A0D-DBE5-C126-B988B38EF07A}"/>
                </a:ext>
              </a:extLst>
            </p:cNvPr>
            <p:cNvSpPr/>
            <p:nvPr/>
          </p:nvSpPr>
          <p:spPr>
            <a:xfrm>
              <a:off x="5013483" y="2561039"/>
              <a:ext cx="9525" cy="28557"/>
            </a:xfrm>
            <a:custGeom>
              <a:avLst/>
              <a:gdLst>
                <a:gd name="connsiteX0" fmla="*/ 0 w 9525"/>
                <a:gd name="connsiteY0" fmla="*/ 0 h 28557"/>
                <a:gd name="connsiteX1" fmla="*/ 9525 w 9525"/>
                <a:gd name="connsiteY1" fmla="*/ 28558 h 28557"/>
              </a:gdLst>
              <a:ahLst/>
              <a:cxnLst>
                <a:cxn ang="0">
                  <a:pos x="connsiteX0" y="connsiteY0"/>
                </a:cxn>
                <a:cxn ang="0">
                  <a:pos x="connsiteX1" y="connsiteY1"/>
                </a:cxn>
              </a:cxnLst>
              <a:rect l="l" t="t" r="r" b="b"/>
              <a:pathLst>
                <a:path w="9525" h="28557">
                  <a:moveTo>
                    <a:pt x="0" y="0"/>
                  </a:moveTo>
                  <a:lnTo>
                    <a:pt x="952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42" name="Freeform 3141">
              <a:extLst>
                <a:ext uri="{FF2B5EF4-FFF2-40B4-BE49-F238E27FC236}">
                  <a16:creationId xmlns:a16="http://schemas.microsoft.com/office/drawing/2014/main" id="{11ECC849-888A-E924-59E0-F960A609C402}"/>
                </a:ext>
              </a:extLst>
            </p:cNvPr>
            <p:cNvSpPr/>
            <p:nvPr/>
          </p:nvSpPr>
          <p:spPr>
            <a:xfrm>
              <a:off x="5023008" y="2589597"/>
              <a:ext cx="19050" cy="28557"/>
            </a:xfrm>
            <a:custGeom>
              <a:avLst/>
              <a:gdLst>
                <a:gd name="connsiteX0" fmla="*/ 0 w 19050"/>
                <a:gd name="connsiteY0" fmla="*/ 0 h 28557"/>
                <a:gd name="connsiteX1" fmla="*/ 19050 w 19050"/>
                <a:gd name="connsiteY1" fmla="*/ 28558 h 28557"/>
              </a:gdLst>
              <a:ahLst/>
              <a:cxnLst>
                <a:cxn ang="0">
                  <a:pos x="connsiteX0" y="connsiteY0"/>
                </a:cxn>
                <a:cxn ang="0">
                  <a:pos x="connsiteX1" y="connsiteY1"/>
                </a:cxn>
              </a:cxnLst>
              <a:rect l="l" t="t" r="r" b="b"/>
              <a:pathLst>
                <a:path w="19050" h="28557">
                  <a:moveTo>
                    <a:pt x="0" y="0"/>
                  </a:moveTo>
                  <a:lnTo>
                    <a:pt x="1905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43" name="Freeform 3142">
              <a:extLst>
                <a:ext uri="{FF2B5EF4-FFF2-40B4-BE49-F238E27FC236}">
                  <a16:creationId xmlns:a16="http://schemas.microsoft.com/office/drawing/2014/main" id="{89965125-D317-4C73-CB26-8359EE6500C6}"/>
                </a:ext>
              </a:extLst>
            </p:cNvPr>
            <p:cNvSpPr/>
            <p:nvPr/>
          </p:nvSpPr>
          <p:spPr>
            <a:xfrm>
              <a:off x="5042058" y="2599116"/>
              <a:ext cx="28575" cy="19038"/>
            </a:xfrm>
            <a:custGeom>
              <a:avLst/>
              <a:gdLst>
                <a:gd name="connsiteX0" fmla="*/ 0 w 28575"/>
                <a:gd name="connsiteY0" fmla="*/ 19038 h 19038"/>
                <a:gd name="connsiteX1" fmla="*/ 28575 w 28575"/>
                <a:gd name="connsiteY1" fmla="*/ 0 h 19038"/>
              </a:gdLst>
              <a:ahLst/>
              <a:cxnLst>
                <a:cxn ang="0">
                  <a:pos x="connsiteX0" y="connsiteY0"/>
                </a:cxn>
                <a:cxn ang="0">
                  <a:pos x="connsiteX1" y="connsiteY1"/>
                </a:cxn>
              </a:cxnLst>
              <a:rect l="l" t="t" r="r" b="b"/>
              <a:pathLst>
                <a:path w="28575" h="19038">
                  <a:moveTo>
                    <a:pt x="0" y="1903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44" name="Freeform 3143">
              <a:extLst>
                <a:ext uri="{FF2B5EF4-FFF2-40B4-BE49-F238E27FC236}">
                  <a16:creationId xmlns:a16="http://schemas.microsoft.com/office/drawing/2014/main" id="{9EAF3A79-E499-3488-9D49-7D0D94E867C6}"/>
                </a:ext>
              </a:extLst>
            </p:cNvPr>
            <p:cNvSpPr/>
            <p:nvPr/>
          </p:nvSpPr>
          <p:spPr>
            <a:xfrm>
              <a:off x="5070633" y="2599116"/>
              <a:ext cx="9525" cy="28557"/>
            </a:xfrm>
            <a:custGeom>
              <a:avLst/>
              <a:gdLst>
                <a:gd name="connsiteX0" fmla="*/ 0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45" name="Freeform 3144">
              <a:extLst>
                <a:ext uri="{FF2B5EF4-FFF2-40B4-BE49-F238E27FC236}">
                  <a16:creationId xmlns:a16="http://schemas.microsoft.com/office/drawing/2014/main" id="{11E742B6-4D2E-4D5E-D140-5EA54C3C4625}"/>
                </a:ext>
              </a:extLst>
            </p:cNvPr>
            <p:cNvSpPr/>
            <p:nvPr/>
          </p:nvSpPr>
          <p:spPr>
            <a:xfrm>
              <a:off x="5061108" y="2627674"/>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46" name="Freeform 3145">
              <a:extLst>
                <a:ext uri="{FF2B5EF4-FFF2-40B4-BE49-F238E27FC236}">
                  <a16:creationId xmlns:a16="http://schemas.microsoft.com/office/drawing/2014/main" id="{C8B981F9-46C1-4C8E-4371-1DEDF1E37772}"/>
                </a:ext>
              </a:extLst>
            </p:cNvPr>
            <p:cNvSpPr/>
            <p:nvPr/>
          </p:nvSpPr>
          <p:spPr>
            <a:xfrm>
              <a:off x="5061108" y="2646712"/>
              <a:ext cx="28575" cy="28557"/>
            </a:xfrm>
            <a:custGeom>
              <a:avLst/>
              <a:gdLst>
                <a:gd name="connsiteX0" fmla="*/ 0 w 28575"/>
                <a:gd name="connsiteY0" fmla="*/ 0 h 28557"/>
                <a:gd name="connsiteX1" fmla="*/ 28575 w 28575"/>
                <a:gd name="connsiteY1" fmla="*/ 28558 h 28557"/>
              </a:gdLst>
              <a:ahLst/>
              <a:cxnLst>
                <a:cxn ang="0">
                  <a:pos x="connsiteX0" y="connsiteY0"/>
                </a:cxn>
                <a:cxn ang="0">
                  <a:pos x="connsiteX1" y="connsiteY1"/>
                </a:cxn>
              </a:cxnLst>
              <a:rect l="l" t="t" r="r" b="b"/>
              <a:pathLst>
                <a:path w="28575" h="28557">
                  <a:moveTo>
                    <a:pt x="0" y="0"/>
                  </a:moveTo>
                  <a:lnTo>
                    <a:pt x="2857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47" name="Freeform 3146">
              <a:extLst>
                <a:ext uri="{FF2B5EF4-FFF2-40B4-BE49-F238E27FC236}">
                  <a16:creationId xmlns:a16="http://schemas.microsoft.com/office/drawing/2014/main" id="{54AED0C9-D9DB-D051-8C27-D3DA4E3E7D47}"/>
                </a:ext>
              </a:extLst>
            </p:cNvPr>
            <p:cNvSpPr/>
            <p:nvPr/>
          </p:nvSpPr>
          <p:spPr>
            <a:xfrm>
              <a:off x="5089683" y="2675270"/>
              <a:ext cx="9525" cy="19038"/>
            </a:xfrm>
            <a:custGeom>
              <a:avLst/>
              <a:gdLst>
                <a:gd name="connsiteX0" fmla="*/ 0 w 9525"/>
                <a:gd name="connsiteY0" fmla="*/ 0 h 19038"/>
                <a:gd name="connsiteX1" fmla="*/ 9525 w 9525"/>
                <a:gd name="connsiteY1" fmla="*/ 19038 h 19038"/>
              </a:gdLst>
              <a:ahLst/>
              <a:cxnLst>
                <a:cxn ang="0">
                  <a:pos x="connsiteX0" y="connsiteY0"/>
                </a:cxn>
                <a:cxn ang="0">
                  <a:pos x="connsiteX1" y="connsiteY1"/>
                </a:cxn>
              </a:cxnLst>
              <a:rect l="l" t="t" r="r" b="b"/>
              <a:pathLst>
                <a:path w="9525" h="19038">
                  <a:moveTo>
                    <a:pt x="0" y="0"/>
                  </a:moveTo>
                  <a:lnTo>
                    <a:pt x="9525"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48" name="Freeform 3147">
              <a:extLst>
                <a:ext uri="{FF2B5EF4-FFF2-40B4-BE49-F238E27FC236}">
                  <a16:creationId xmlns:a16="http://schemas.microsoft.com/office/drawing/2014/main" id="{49F83889-008C-B04B-8908-CD0FEAE4FEE7}"/>
                </a:ext>
              </a:extLst>
            </p:cNvPr>
            <p:cNvSpPr/>
            <p:nvPr/>
          </p:nvSpPr>
          <p:spPr>
            <a:xfrm>
              <a:off x="5099208" y="2694308"/>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49" name="Freeform 3148">
              <a:extLst>
                <a:ext uri="{FF2B5EF4-FFF2-40B4-BE49-F238E27FC236}">
                  <a16:creationId xmlns:a16="http://schemas.microsoft.com/office/drawing/2014/main" id="{1C355DE1-9102-B94C-5407-E523AC303B92}"/>
                </a:ext>
              </a:extLst>
            </p:cNvPr>
            <p:cNvSpPr/>
            <p:nvPr/>
          </p:nvSpPr>
          <p:spPr>
            <a:xfrm>
              <a:off x="5108733" y="2703827"/>
              <a:ext cx="9525" cy="28557"/>
            </a:xfrm>
            <a:custGeom>
              <a:avLst/>
              <a:gdLst>
                <a:gd name="connsiteX0" fmla="*/ 9525 w 9525"/>
                <a:gd name="connsiteY0" fmla="*/ 0 h 28557"/>
                <a:gd name="connsiteX1" fmla="*/ 0 w 9525"/>
                <a:gd name="connsiteY1" fmla="*/ 28558 h 28557"/>
              </a:gdLst>
              <a:ahLst/>
              <a:cxnLst>
                <a:cxn ang="0">
                  <a:pos x="connsiteX0" y="connsiteY0"/>
                </a:cxn>
                <a:cxn ang="0">
                  <a:pos x="connsiteX1" y="connsiteY1"/>
                </a:cxn>
              </a:cxnLst>
              <a:rect l="l" t="t" r="r" b="b"/>
              <a:pathLst>
                <a:path w="9525" h="28557">
                  <a:moveTo>
                    <a:pt x="95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50" name="Freeform 3149">
              <a:extLst>
                <a:ext uri="{FF2B5EF4-FFF2-40B4-BE49-F238E27FC236}">
                  <a16:creationId xmlns:a16="http://schemas.microsoft.com/office/drawing/2014/main" id="{C99F2C4C-EE6A-99FC-F8C5-7978945EE647}"/>
                </a:ext>
              </a:extLst>
            </p:cNvPr>
            <p:cNvSpPr/>
            <p:nvPr/>
          </p:nvSpPr>
          <p:spPr>
            <a:xfrm>
              <a:off x="5089683" y="2732385"/>
              <a:ext cx="19050" cy="19038"/>
            </a:xfrm>
            <a:custGeom>
              <a:avLst/>
              <a:gdLst>
                <a:gd name="connsiteX0" fmla="*/ 19050 w 19050"/>
                <a:gd name="connsiteY0" fmla="*/ 0 h 19038"/>
                <a:gd name="connsiteX1" fmla="*/ 0 w 19050"/>
                <a:gd name="connsiteY1" fmla="*/ 19038 h 19038"/>
              </a:gdLst>
              <a:ahLst/>
              <a:cxnLst>
                <a:cxn ang="0">
                  <a:pos x="connsiteX0" y="connsiteY0"/>
                </a:cxn>
                <a:cxn ang="0">
                  <a:pos x="connsiteX1" y="connsiteY1"/>
                </a:cxn>
              </a:cxnLst>
              <a:rect l="l" t="t" r="r" b="b"/>
              <a:pathLst>
                <a:path w="19050" h="19038">
                  <a:moveTo>
                    <a:pt x="190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51" name="Freeform 3150">
              <a:extLst>
                <a:ext uri="{FF2B5EF4-FFF2-40B4-BE49-F238E27FC236}">
                  <a16:creationId xmlns:a16="http://schemas.microsoft.com/office/drawing/2014/main" id="{F210657A-6A9F-5223-4724-AF6CB4D4E6CF}"/>
                </a:ext>
              </a:extLst>
            </p:cNvPr>
            <p:cNvSpPr/>
            <p:nvPr/>
          </p:nvSpPr>
          <p:spPr>
            <a:xfrm>
              <a:off x="5089683" y="2751423"/>
              <a:ext cx="28575" cy="28557"/>
            </a:xfrm>
            <a:custGeom>
              <a:avLst/>
              <a:gdLst>
                <a:gd name="connsiteX0" fmla="*/ 0 w 28575"/>
                <a:gd name="connsiteY0" fmla="*/ 0 h 28557"/>
                <a:gd name="connsiteX1" fmla="*/ 28575 w 28575"/>
                <a:gd name="connsiteY1" fmla="*/ 28558 h 28557"/>
              </a:gdLst>
              <a:ahLst/>
              <a:cxnLst>
                <a:cxn ang="0">
                  <a:pos x="connsiteX0" y="connsiteY0"/>
                </a:cxn>
                <a:cxn ang="0">
                  <a:pos x="connsiteX1" y="connsiteY1"/>
                </a:cxn>
              </a:cxnLst>
              <a:rect l="l" t="t" r="r" b="b"/>
              <a:pathLst>
                <a:path w="28575" h="28557">
                  <a:moveTo>
                    <a:pt x="0" y="0"/>
                  </a:moveTo>
                  <a:lnTo>
                    <a:pt x="28575"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52" name="Freeform 3151">
              <a:extLst>
                <a:ext uri="{FF2B5EF4-FFF2-40B4-BE49-F238E27FC236}">
                  <a16:creationId xmlns:a16="http://schemas.microsoft.com/office/drawing/2014/main" id="{3CEAFAB2-5CCF-15EA-8048-577342DD8BA5}"/>
                </a:ext>
              </a:extLst>
            </p:cNvPr>
            <p:cNvSpPr/>
            <p:nvPr/>
          </p:nvSpPr>
          <p:spPr>
            <a:xfrm>
              <a:off x="5099208" y="2779981"/>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53" name="Freeform 3152">
              <a:extLst>
                <a:ext uri="{FF2B5EF4-FFF2-40B4-BE49-F238E27FC236}">
                  <a16:creationId xmlns:a16="http://schemas.microsoft.com/office/drawing/2014/main" id="{BBFAFA52-37CF-6AD2-24F2-411A91AEB219}"/>
                </a:ext>
              </a:extLst>
            </p:cNvPr>
            <p:cNvSpPr/>
            <p:nvPr/>
          </p:nvSpPr>
          <p:spPr>
            <a:xfrm>
              <a:off x="5099208" y="2789500"/>
              <a:ext cx="9525" cy="38076"/>
            </a:xfrm>
            <a:custGeom>
              <a:avLst/>
              <a:gdLst>
                <a:gd name="connsiteX0" fmla="*/ 0 w 9525"/>
                <a:gd name="connsiteY0" fmla="*/ 0 h 38076"/>
                <a:gd name="connsiteX1" fmla="*/ 9525 w 9525"/>
                <a:gd name="connsiteY1" fmla="*/ 38077 h 38076"/>
              </a:gdLst>
              <a:ahLst/>
              <a:cxnLst>
                <a:cxn ang="0">
                  <a:pos x="connsiteX0" y="connsiteY0"/>
                </a:cxn>
                <a:cxn ang="0">
                  <a:pos x="connsiteX1" y="connsiteY1"/>
                </a:cxn>
              </a:cxnLst>
              <a:rect l="l" t="t" r="r" b="b"/>
              <a:pathLst>
                <a:path w="9525" h="38076">
                  <a:moveTo>
                    <a:pt x="0" y="0"/>
                  </a:moveTo>
                  <a:lnTo>
                    <a:pt x="9525"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54" name="Freeform 3153">
              <a:extLst>
                <a:ext uri="{FF2B5EF4-FFF2-40B4-BE49-F238E27FC236}">
                  <a16:creationId xmlns:a16="http://schemas.microsoft.com/office/drawing/2014/main" id="{4C9AE183-D0F8-20FD-C024-BCA70E026FEE}"/>
                </a:ext>
              </a:extLst>
            </p:cNvPr>
            <p:cNvSpPr/>
            <p:nvPr/>
          </p:nvSpPr>
          <p:spPr>
            <a:xfrm>
              <a:off x="5080158" y="2827577"/>
              <a:ext cx="28575" cy="28557"/>
            </a:xfrm>
            <a:custGeom>
              <a:avLst/>
              <a:gdLst>
                <a:gd name="connsiteX0" fmla="*/ 28575 w 28575"/>
                <a:gd name="connsiteY0" fmla="*/ 0 h 28557"/>
                <a:gd name="connsiteX1" fmla="*/ 0 w 28575"/>
                <a:gd name="connsiteY1" fmla="*/ 28558 h 28557"/>
              </a:gdLst>
              <a:ahLst/>
              <a:cxnLst>
                <a:cxn ang="0">
                  <a:pos x="connsiteX0" y="connsiteY0"/>
                </a:cxn>
                <a:cxn ang="0">
                  <a:pos x="connsiteX1" y="connsiteY1"/>
                </a:cxn>
              </a:cxnLst>
              <a:rect l="l" t="t" r="r" b="b"/>
              <a:pathLst>
                <a:path w="28575" h="28557">
                  <a:moveTo>
                    <a:pt x="2857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55" name="Freeform 3154">
              <a:extLst>
                <a:ext uri="{FF2B5EF4-FFF2-40B4-BE49-F238E27FC236}">
                  <a16:creationId xmlns:a16="http://schemas.microsoft.com/office/drawing/2014/main" id="{10C73CDC-F99E-EED4-0649-56DE5A1AE718}"/>
                </a:ext>
              </a:extLst>
            </p:cNvPr>
            <p:cNvSpPr/>
            <p:nvPr/>
          </p:nvSpPr>
          <p:spPr>
            <a:xfrm>
              <a:off x="5070633" y="2856134"/>
              <a:ext cx="9525" cy="9519"/>
            </a:xfrm>
            <a:custGeom>
              <a:avLst/>
              <a:gdLst>
                <a:gd name="connsiteX0" fmla="*/ 9525 w 9525"/>
                <a:gd name="connsiteY0" fmla="*/ 0 h 9519"/>
                <a:gd name="connsiteX1" fmla="*/ 0 w 9525"/>
                <a:gd name="connsiteY1" fmla="*/ 0 h 9519"/>
              </a:gdLst>
              <a:ahLst/>
              <a:cxnLst>
                <a:cxn ang="0">
                  <a:pos x="connsiteX0" y="connsiteY0"/>
                </a:cxn>
                <a:cxn ang="0">
                  <a:pos x="connsiteX1" y="connsiteY1"/>
                </a:cxn>
              </a:cxnLst>
              <a:rect l="l" t="t" r="r" b="b"/>
              <a:pathLst>
                <a:path w="9525" h="9519">
                  <a:moveTo>
                    <a:pt x="95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56" name="Freeform 3155">
              <a:extLst>
                <a:ext uri="{FF2B5EF4-FFF2-40B4-BE49-F238E27FC236}">
                  <a16:creationId xmlns:a16="http://schemas.microsoft.com/office/drawing/2014/main" id="{64C1B418-8A5E-A086-D6DF-FF18A4DA7671}"/>
                </a:ext>
              </a:extLst>
            </p:cNvPr>
            <p:cNvSpPr/>
            <p:nvPr/>
          </p:nvSpPr>
          <p:spPr>
            <a:xfrm>
              <a:off x="5061108" y="2132676"/>
              <a:ext cx="276225" cy="390287"/>
            </a:xfrm>
            <a:custGeom>
              <a:avLst/>
              <a:gdLst>
                <a:gd name="connsiteX0" fmla="*/ 152400 w 276225"/>
                <a:gd name="connsiteY0" fmla="*/ 323653 h 390287"/>
                <a:gd name="connsiteX1" fmla="*/ 142875 w 276225"/>
                <a:gd name="connsiteY1" fmla="*/ 314133 h 390287"/>
                <a:gd name="connsiteX2" fmla="*/ 95250 w 276225"/>
                <a:gd name="connsiteY2" fmla="*/ 342691 h 390287"/>
                <a:gd name="connsiteX3" fmla="*/ 38100 w 276225"/>
                <a:gd name="connsiteY3" fmla="*/ 361729 h 390287"/>
                <a:gd name="connsiteX4" fmla="*/ 19050 w 276225"/>
                <a:gd name="connsiteY4" fmla="*/ 390287 h 390287"/>
                <a:gd name="connsiteX5" fmla="*/ 0 w 276225"/>
                <a:gd name="connsiteY5" fmla="*/ 180865 h 390287"/>
                <a:gd name="connsiteX6" fmla="*/ 9525 w 276225"/>
                <a:gd name="connsiteY6" fmla="*/ 171346 h 390287"/>
                <a:gd name="connsiteX7" fmla="*/ 28575 w 276225"/>
                <a:gd name="connsiteY7" fmla="*/ 180865 h 390287"/>
                <a:gd name="connsiteX8" fmla="*/ 95250 w 276225"/>
                <a:gd name="connsiteY8" fmla="*/ 161826 h 390287"/>
                <a:gd name="connsiteX9" fmla="*/ 142875 w 276225"/>
                <a:gd name="connsiteY9" fmla="*/ 57115 h 390287"/>
                <a:gd name="connsiteX10" fmla="*/ 209550 w 276225"/>
                <a:gd name="connsiteY10" fmla="*/ 57115 h 390287"/>
                <a:gd name="connsiteX11" fmla="*/ 209550 w 276225"/>
                <a:gd name="connsiteY11" fmla="*/ 38077 h 390287"/>
                <a:gd name="connsiteX12" fmla="*/ 238125 w 276225"/>
                <a:gd name="connsiteY12" fmla="*/ 19038 h 390287"/>
                <a:gd name="connsiteX13" fmla="*/ 276225 w 276225"/>
                <a:gd name="connsiteY13" fmla="*/ 0 h 390287"/>
                <a:gd name="connsiteX14" fmla="*/ 266700 w 276225"/>
                <a:gd name="connsiteY14" fmla="*/ 38077 h 390287"/>
                <a:gd name="connsiteX15" fmla="*/ 247650 w 276225"/>
                <a:gd name="connsiteY15" fmla="*/ 47596 h 390287"/>
                <a:gd name="connsiteX16" fmla="*/ 266700 w 276225"/>
                <a:gd name="connsiteY16" fmla="*/ 133269 h 390287"/>
                <a:gd name="connsiteX17" fmla="*/ 219075 w 276225"/>
                <a:gd name="connsiteY17" fmla="*/ 133269 h 390287"/>
                <a:gd name="connsiteX18" fmla="*/ 180975 w 276225"/>
                <a:gd name="connsiteY18" fmla="*/ 190384 h 390287"/>
                <a:gd name="connsiteX19" fmla="*/ 161925 w 276225"/>
                <a:gd name="connsiteY19" fmla="*/ 199903 h 390287"/>
                <a:gd name="connsiteX20" fmla="*/ 152400 w 276225"/>
                <a:gd name="connsiteY20" fmla="*/ 218942 h 390287"/>
                <a:gd name="connsiteX21" fmla="*/ 152400 w 276225"/>
                <a:gd name="connsiteY21" fmla="*/ 323653 h 390287"/>
                <a:gd name="connsiteX22" fmla="*/ 152400 w 276225"/>
                <a:gd name="connsiteY22" fmla="*/ 323653 h 390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76225" h="390287">
                  <a:moveTo>
                    <a:pt x="152400" y="323653"/>
                  </a:moveTo>
                  <a:lnTo>
                    <a:pt x="142875" y="314133"/>
                  </a:lnTo>
                  <a:lnTo>
                    <a:pt x="95250" y="342691"/>
                  </a:lnTo>
                  <a:lnTo>
                    <a:pt x="38100" y="361729"/>
                  </a:lnTo>
                  <a:lnTo>
                    <a:pt x="19050" y="390287"/>
                  </a:lnTo>
                  <a:lnTo>
                    <a:pt x="0" y="180865"/>
                  </a:lnTo>
                  <a:lnTo>
                    <a:pt x="9525" y="171346"/>
                  </a:lnTo>
                  <a:lnTo>
                    <a:pt x="28575" y="180865"/>
                  </a:lnTo>
                  <a:lnTo>
                    <a:pt x="95250" y="161826"/>
                  </a:lnTo>
                  <a:lnTo>
                    <a:pt x="142875" y="57115"/>
                  </a:lnTo>
                  <a:lnTo>
                    <a:pt x="209550" y="57115"/>
                  </a:lnTo>
                  <a:lnTo>
                    <a:pt x="209550" y="38077"/>
                  </a:lnTo>
                  <a:lnTo>
                    <a:pt x="238125" y="19038"/>
                  </a:lnTo>
                  <a:lnTo>
                    <a:pt x="276225" y="0"/>
                  </a:lnTo>
                  <a:lnTo>
                    <a:pt x="266700" y="38077"/>
                  </a:lnTo>
                  <a:lnTo>
                    <a:pt x="247650" y="47596"/>
                  </a:lnTo>
                  <a:lnTo>
                    <a:pt x="266700" y="133269"/>
                  </a:lnTo>
                  <a:lnTo>
                    <a:pt x="219075" y="133269"/>
                  </a:lnTo>
                  <a:lnTo>
                    <a:pt x="180975" y="190384"/>
                  </a:lnTo>
                  <a:lnTo>
                    <a:pt x="161925" y="199903"/>
                  </a:lnTo>
                  <a:lnTo>
                    <a:pt x="152400" y="218942"/>
                  </a:lnTo>
                  <a:lnTo>
                    <a:pt x="152400" y="323653"/>
                  </a:lnTo>
                  <a:lnTo>
                    <a:pt x="152400" y="323653"/>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57" name="Freeform 3156">
              <a:extLst>
                <a:ext uri="{FF2B5EF4-FFF2-40B4-BE49-F238E27FC236}">
                  <a16:creationId xmlns:a16="http://schemas.microsoft.com/office/drawing/2014/main" id="{AA302E89-919B-88C6-CEE4-7C2AAA0F2301}"/>
                </a:ext>
              </a:extLst>
            </p:cNvPr>
            <p:cNvSpPr/>
            <p:nvPr/>
          </p:nvSpPr>
          <p:spPr>
            <a:xfrm>
              <a:off x="5203983" y="2446809"/>
              <a:ext cx="9525" cy="9519"/>
            </a:xfrm>
            <a:custGeom>
              <a:avLst/>
              <a:gdLst>
                <a:gd name="connsiteX0" fmla="*/ 9525 w 9525"/>
                <a:gd name="connsiteY0" fmla="*/ 9519 h 9519"/>
                <a:gd name="connsiteX1" fmla="*/ 0 w 9525"/>
                <a:gd name="connsiteY1" fmla="*/ 0 h 9519"/>
              </a:gdLst>
              <a:ahLst/>
              <a:cxnLst>
                <a:cxn ang="0">
                  <a:pos x="connsiteX0" y="connsiteY0"/>
                </a:cxn>
                <a:cxn ang="0">
                  <a:pos x="connsiteX1" y="connsiteY1"/>
                </a:cxn>
              </a:cxnLst>
              <a:rect l="l" t="t" r="r" b="b"/>
              <a:pathLst>
                <a:path w="9525" h="9519">
                  <a:moveTo>
                    <a:pt x="9525" y="9519"/>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58" name="Freeform 3157">
              <a:extLst>
                <a:ext uri="{FF2B5EF4-FFF2-40B4-BE49-F238E27FC236}">
                  <a16:creationId xmlns:a16="http://schemas.microsoft.com/office/drawing/2014/main" id="{4BB29233-BFB0-0515-B0A7-0351ED4CFC3A}"/>
                </a:ext>
              </a:extLst>
            </p:cNvPr>
            <p:cNvSpPr/>
            <p:nvPr/>
          </p:nvSpPr>
          <p:spPr>
            <a:xfrm>
              <a:off x="5156358" y="2446809"/>
              <a:ext cx="47625" cy="28557"/>
            </a:xfrm>
            <a:custGeom>
              <a:avLst/>
              <a:gdLst>
                <a:gd name="connsiteX0" fmla="*/ 47625 w 47625"/>
                <a:gd name="connsiteY0" fmla="*/ 0 h 28557"/>
                <a:gd name="connsiteX1" fmla="*/ 0 w 47625"/>
                <a:gd name="connsiteY1" fmla="*/ 28558 h 28557"/>
              </a:gdLst>
              <a:ahLst/>
              <a:cxnLst>
                <a:cxn ang="0">
                  <a:pos x="connsiteX0" y="connsiteY0"/>
                </a:cxn>
                <a:cxn ang="0">
                  <a:pos x="connsiteX1" y="connsiteY1"/>
                </a:cxn>
              </a:cxnLst>
              <a:rect l="l" t="t" r="r" b="b"/>
              <a:pathLst>
                <a:path w="47625" h="28557">
                  <a:moveTo>
                    <a:pt x="47625"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59" name="Freeform 3158">
              <a:extLst>
                <a:ext uri="{FF2B5EF4-FFF2-40B4-BE49-F238E27FC236}">
                  <a16:creationId xmlns:a16="http://schemas.microsoft.com/office/drawing/2014/main" id="{20E5F20C-D349-5ACB-7ED4-268F334A339D}"/>
                </a:ext>
              </a:extLst>
            </p:cNvPr>
            <p:cNvSpPr/>
            <p:nvPr/>
          </p:nvSpPr>
          <p:spPr>
            <a:xfrm>
              <a:off x="5099208" y="2475366"/>
              <a:ext cx="57150" cy="19038"/>
            </a:xfrm>
            <a:custGeom>
              <a:avLst/>
              <a:gdLst>
                <a:gd name="connsiteX0" fmla="*/ 57150 w 57150"/>
                <a:gd name="connsiteY0" fmla="*/ 0 h 19038"/>
                <a:gd name="connsiteX1" fmla="*/ 0 w 57150"/>
                <a:gd name="connsiteY1" fmla="*/ 19038 h 19038"/>
              </a:gdLst>
              <a:ahLst/>
              <a:cxnLst>
                <a:cxn ang="0">
                  <a:pos x="connsiteX0" y="connsiteY0"/>
                </a:cxn>
                <a:cxn ang="0">
                  <a:pos x="connsiteX1" y="connsiteY1"/>
                </a:cxn>
              </a:cxnLst>
              <a:rect l="l" t="t" r="r" b="b"/>
              <a:pathLst>
                <a:path w="57150" h="19038">
                  <a:moveTo>
                    <a:pt x="57150"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60" name="Freeform 3159">
              <a:extLst>
                <a:ext uri="{FF2B5EF4-FFF2-40B4-BE49-F238E27FC236}">
                  <a16:creationId xmlns:a16="http://schemas.microsoft.com/office/drawing/2014/main" id="{C410C161-5003-994E-18C1-39E3FB3088EE}"/>
                </a:ext>
              </a:extLst>
            </p:cNvPr>
            <p:cNvSpPr/>
            <p:nvPr/>
          </p:nvSpPr>
          <p:spPr>
            <a:xfrm>
              <a:off x="5080158" y="2494405"/>
              <a:ext cx="19050" cy="28557"/>
            </a:xfrm>
            <a:custGeom>
              <a:avLst/>
              <a:gdLst>
                <a:gd name="connsiteX0" fmla="*/ 19050 w 19050"/>
                <a:gd name="connsiteY0" fmla="*/ 0 h 28557"/>
                <a:gd name="connsiteX1" fmla="*/ 0 w 19050"/>
                <a:gd name="connsiteY1" fmla="*/ 28558 h 28557"/>
              </a:gdLst>
              <a:ahLst/>
              <a:cxnLst>
                <a:cxn ang="0">
                  <a:pos x="connsiteX0" y="connsiteY0"/>
                </a:cxn>
                <a:cxn ang="0">
                  <a:pos x="connsiteX1" y="connsiteY1"/>
                </a:cxn>
              </a:cxnLst>
              <a:rect l="l" t="t" r="r" b="b"/>
              <a:pathLst>
                <a:path w="19050" h="28557">
                  <a:moveTo>
                    <a:pt x="19050" y="0"/>
                  </a:moveTo>
                  <a:lnTo>
                    <a:pt x="0" y="2855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61" name="Freeform 3160">
              <a:extLst>
                <a:ext uri="{FF2B5EF4-FFF2-40B4-BE49-F238E27FC236}">
                  <a16:creationId xmlns:a16="http://schemas.microsoft.com/office/drawing/2014/main" id="{C250EBFE-6FDD-9FC1-2E3D-61EA4C6F36EC}"/>
                </a:ext>
              </a:extLst>
            </p:cNvPr>
            <p:cNvSpPr/>
            <p:nvPr/>
          </p:nvSpPr>
          <p:spPr>
            <a:xfrm>
              <a:off x="5061108" y="2313540"/>
              <a:ext cx="19050" cy="209422"/>
            </a:xfrm>
            <a:custGeom>
              <a:avLst/>
              <a:gdLst>
                <a:gd name="connsiteX0" fmla="*/ 19050 w 19050"/>
                <a:gd name="connsiteY0" fmla="*/ 209422 h 209422"/>
                <a:gd name="connsiteX1" fmla="*/ 0 w 19050"/>
                <a:gd name="connsiteY1" fmla="*/ 0 h 209422"/>
              </a:gdLst>
              <a:ahLst/>
              <a:cxnLst>
                <a:cxn ang="0">
                  <a:pos x="connsiteX0" y="connsiteY0"/>
                </a:cxn>
                <a:cxn ang="0">
                  <a:pos x="connsiteX1" y="connsiteY1"/>
                </a:cxn>
              </a:cxnLst>
              <a:rect l="l" t="t" r="r" b="b"/>
              <a:pathLst>
                <a:path w="19050" h="209422">
                  <a:moveTo>
                    <a:pt x="19050" y="209422"/>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62" name="Freeform 3161">
              <a:extLst>
                <a:ext uri="{FF2B5EF4-FFF2-40B4-BE49-F238E27FC236}">
                  <a16:creationId xmlns:a16="http://schemas.microsoft.com/office/drawing/2014/main" id="{4EC50278-5B8A-71A6-0033-B66ABCB44F9D}"/>
                </a:ext>
              </a:extLst>
            </p:cNvPr>
            <p:cNvSpPr/>
            <p:nvPr/>
          </p:nvSpPr>
          <p:spPr>
            <a:xfrm>
              <a:off x="5061108" y="2304021"/>
              <a:ext cx="9525" cy="9519"/>
            </a:xfrm>
            <a:custGeom>
              <a:avLst/>
              <a:gdLst>
                <a:gd name="connsiteX0" fmla="*/ 0 w 9525"/>
                <a:gd name="connsiteY0" fmla="*/ 9519 h 9519"/>
                <a:gd name="connsiteX1" fmla="*/ 9525 w 9525"/>
                <a:gd name="connsiteY1" fmla="*/ 0 h 9519"/>
              </a:gdLst>
              <a:ahLst/>
              <a:cxnLst>
                <a:cxn ang="0">
                  <a:pos x="connsiteX0" y="connsiteY0"/>
                </a:cxn>
                <a:cxn ang="0">
                  <a:pos x="connsiteX1" y="connsiteY1"/>
                </a:cxn>
              </a:cxnLst>
              <a:rect l="l" t="t" r="r" b="b"/>
              <a:pathLst>
                <a:path w="9525" h="9519">
                  <a:moveTo>
                    <a:pt x="0" y="9519"/>
                  </a:moveTo>
                  <a:lnTo>
                    <a:pt x="95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63" name="Freeform 3162">
              <a:extLst>
                <a:ext uri="{FF2B5EF4-FFF2-40B4-BE49-F238E27FC236}">
                  <a16:creationId xmlns:a16="http://schemas.microsoft.com/office/drawing/2014/main" id="{99C4B2E7-51C3-F1FF-E256-FDAB5FE2D420}"/>
                </a:ext>
              </a:extLst>
            </p:cNvPr>
            <p:cNvSpPr/>
            <p:nvPr/>
          </p:nvSpPr>
          <p:spPr>
            <a:xfrm>
              <a:off x="5070633" y="2304021"/>
              <a:ext cx="19050" cy="9519"/>
            </a:xfrm>
            <a:custGeom>
              <a:avLst/>
              <a:gdLst>
                <a:gd name="connsiteX0" fmla="*/ 0 w 19050"/>
                <a:gd name="connsiteY0" fmla="*/ 0 h 9519"/>
                <a:gd name="connsiteX1" fmla="*/ 19050 w 19050"/>
                <a:gd name="connsiteY1" fmla="*/ 9519 h 9519"/>
              </a:gdLst>
              <a:ahLst/>
              <a:cxnLst>
                <a:cxn ang="0">
                  <a:pos x="connsiteX0" y="connsiteY0"/>
                </a:cxn>
                <a:cxn ang="0">
                  <a:pos x="connsiteX1" y="connsiteY1"/>
                </a:cxn>
              </a:cxnLst>
              <a:rect l="l" t="t" r="r" b="b"/>
              <a:pathLst>
                <a:path w="19050" h="9519">
                  <a:moveTo>
                    <a:pt x="0" y="0"/>
                  </a:moveTo>
                  <a:lnTo>
                    <a:pt x="1905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64" name="Freeform 3163">
              <a:extLst>
                <a:ext uri="{FF2B5EF4-FFF2-40B4-BE49-F238E27FC236}">
                  <a16:creationId xmlns:a16="http://schemas.microsoft.com/office/drawing/2014/main" id="{4320AC38-04B9-3376-606C-A0B2B62FE32D}"/>
                </a:ext>
              </a:extLst>
            </p:cNvPr>
            <p:cNvSpPr/>
            <p:nvPr/>
          </p:nvSpPr>
          <p:spPr>
            <a:xfrm>
              <a:off x="5089683" y="2294502"/>
              <a:ext cx="66675" cy="19038"/>
            </a:xfrm>
            <a:custGeom>
              <a:avLst/>
              <a:gdLst>
                <a:gd name="connsiteX0" fmla="*/ 0 w 66675"/>
                <a:gd name="connsiteY0" fmla="*/ 19038 h 19038"/>
                <a:gd name="connsiteX1" fmla="*/ 66675 w 66675"/>
                <a:gd name="connsiteY1" fmla="*/ 0 h 19038"/>
              </a:gdLst>
              <a:ahLst/>
              <a:cxnLst>
                <a:cxn ang="0">
                  <a:pos x="connsiteX0" y="connsiteY0"/>
                </a:cxn>
                <a:cxn ang="0">
                  <a:pos x="connsiteX1" y="connsiteY1"/>
                </a:cxn>
              </a:cxnLst>
              <a:rect l="l" t="t" r="r" b="b"/>
              <a:pathLst>
                <a:path w="66675" h="19038">
                  <a:moveTo>
                    <a:pt x="0" y="19038"/>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65" name="Freeform 3164">
              <a:extLst>
                <a:ext uri="{FF2B5EF4-FFF2-40B4-BE49-F238E27FC236}">
                  <a16:creationId xmlns:a16="http://schemas.microsoft.com/office/drawing/2014/main" id="{B91E1BA4-E9AC-907E-B721-38E430D71CC6}"/>
                </a:ext>
              </a:extLst>
            </p:cNvPr>
            <p:cNvSpPr/>
            <p:nvPr/>
          </p:nvSpPr>
          <p:spPr>
            <a:xfrm>
              <a:off x="5156358" y="2189791"/>
              <a:ext cx="47625" cy="104711"/>
            </a:xfrm>
            <a:custGeom>
              <a:avLst/>
              <a:gdLst>
                <a:gd name="connsiteX0" fmla="*/ 0 w 47625"/>
                <a:gd name="connsiteY0" fmla="*/ 104711 h 104711"/>
                <a:gd name="connsiteX1" fmla="*/ 47625 w 47625"/>
                <a:gd name="connsiteY1" fmla="*/ 0 h 104711"/>
              </a:gdLst>
              <a:ahLst/>
              <a:cxnLst>
                <a:cxn ang="0">
                  <a:pos x="connsiteX0" y="connsiteY0"/>
                </a:cxn>
                <a:cxn ang="0">
                  <a:pos x="connsiteX1" y="connsiteY1"/>
                </a:cxn>
              </a:cxnLst>
              <a:rect l="l" t="t" r="r" b="b"/>
              <a:pathLst>
                <a:path w="47625" h="104711">
                  <a:moveTo>
                    <a:pt x="0" y="104711"/>
                  </a:moveTo>
                  <a:lnTo>
                    <a:pt x="4762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66" name="Freeform 3165">
              <a:extLst>
                <a:ext uri="{FF2B5EF4-FFF2-40B4-BE49-F238E27FC236}">
                  <a16:creationId xmlns:a16="http://schemas.microsoft.com/office/drawing/2014/main" id="{66474E2E-4461-22BE-857D-A2CD94B7C01C}"/>
                </a:ext>
              </a:extLst>
            </p:cNvPr>
            <p:cNvSpPr/>
            <p:nvPr/>
          </p:nvSpPr>
          <p:spPr>
            <a:xfrm>
              <a:off x="5203983" y="2189791"/>
              <a:ext cx="66675" cy="9519"/>
            </a:xfrm>
            <a:custGeom>
              <a:avLst/>
              <a:gdLst>
                <a:gd name="connsiteX0" fmla="*/ 0 w 66675"/>
                <a:gd name="connsiteY0" fmla="*/ 0 h 9519"/>
                <a:gd name="connsiteX1" fmla="*/ 66675 w 66675"/>
                <a:gd name="connsiteY1" fmla="*/ 0 h 9519"/>
              </a:gdLst>
              <a:ahLst/>
              <a:cxnLst>
                <a:cxn ang="0">
                  <a:pos x="connsiteX0" y="connsiteY0"/>
                </a:cxn>
                <a:cxn ang="0">
                  <a:pos x="connsiteX1" y="connsiteY1"/>
                </a:cxn>
              </a:cxnLst>
              <a:rect l="l" t="t" r="r" b="b"/>
              <a:pathLst>
                <a:path w="66675" h="9519">
                  <a:moveTo>
                    <a:pt x="0" y="0"/>
                  </a:moveTo>
                  <a:lnTo>
                    <a:pt x="666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67" name="Freeform 3166">
              <a:extLst>
                <a:ext uri="{FF2B5EF4-FFF2-40B4-BE49-F238E27FC236}">
                  <a16:creationId xmlns:a16="http://schemas.microsoft.com/office/drawing/2014/main" id="{10BAE3A9-75F3-3510-72E5-073934FF4641}"/>
                </a:ext>
              </a:extLst>
            </p:cNvPr>
            <p:cNvSpPr/>
            <p:nvPr/>
          </p:nvSpPr>
          <p:spPr>
            <a:xfrm>
              <a:off x="5270658" y="2170752"/>
              <a:ext cx="9525" cy="19038"/>
            </a:xfrm>
            <a:custGeom>
              <a:avLst/>
              <a:gdLst>
                <a:gd name="connsiteX0" fmla="*/ 0 w 9525"/>
                <a:gd name="connsiteY0" fmla="*/ 19038 h 19038"/>
                <a:gd name="connsiteX1" fmla="*/ 0 w 9525"/>
                <a:gd name="connsiteY1" fmla="*/ 0 h 19038"/>
              </a:gdLst>
              <a:ahLst/>
              <a:cxnLst>
                <a:cxn ang="0">
                  <a:pos x="connsiteX0" y="connsiteY0"/>
                </a:cxn>
                <a:cxn ang="0">
                  <a:pos x="connsiteX1" y="connsiteY1"/>
                </a:cxn>
              </a:cxnLst>
              <a:rect l="l" t="t" r="r" b="b"/>
              <a:pathLst>
                <a:path w="9525" h="19038">
                  <a:moveTo>
                    <a:pt x="0" y="19038"/>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68" name="Freeform 3167">
              <a:extLst>
                <a:ext uri="{FF2B5EF4-FFF2-40B4-BE49-F238E27FC236}">
                  <a16:creationId xmlns:a16="http://schemas.microsoft.com/office/drawing/2014/main" id="{79293840-BC18-2431-646A-2F86897A38F8}"/>
                </a:ext>
              </a:extLst>
            </p:cNvPr>
            <p:cNvSpPr/>
            <p:nvPr/>
          </p:nvSpPr>
          <p:spPr>
            <a:xfrm>
              <a:off x="5270658" y="2151714"/>
              <a:ext cx="28575" cy="19038"/>
            </a:xfrm>
            <a:custGeom>
              <a:avLst/>
              <a:gdLst>
                <a:gd name="connsiteX0" fmla="*/ 0 w 28575"/>
                <a:gd name="connsiteY0" fmla="*/ 19038 h 19038"/>
                <a:gd name="connsiteX1" fmla="*/ 28575 w 28575"/>
                <a:gd name="connsiteY1" fmla="*/ 0 h 19038"/>
              </a:gdLst>
              <a:ahLst/>
              <a:cxnLst>
                <a:cxn ang="0">
                  <a:pos x="connsiteX0" y="connsiteY0"/>
                </a:cxn>
                <a:cxn ang="0">
                  <a:pos x="connsiteX1" y="connsiteY1"/>
                </a:cxn>
              </a:cxnLst>
              <a:rect l="l" t="t" r="r" b="b"/>
              <a:pathLst>
                <a:path w="28575" h="19038">
                  <a:moveTo>
                    <a:pt x="0" y="19038"/>
                  </a:moveTo>
                  <a:lnTo>
                    <a:pt x="28575"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69" name="Freeform 3168">
              <a:extLst>
                <a:ext uri="{FF2B5EF4-FFF2-40B4-BE49-F238E27FC236}">
                  <a16:creationId xmlns:a16="http://schemas.microsoft.com/office/drawing/2014/main" id="{5DFEBE6C-B6DA-4911-CDA2-2AF71A7FB6EE}"/>
                </a:ext>
              </a:extLst>
            </p:cNvPr>
            <p:cNvSpPr/>
            <p:nvPr/>
          </p:nvSpPr>
          <p:spPr>
            <a:xfrm>
              <a:off x="5299233" y="2132675"/>
              <a:ext cx="38100" cy="19038"/>
            </a:xfrm>
            <a:custGeom>
              <a:avLst/>
              <a:gdLst>
                <a:gd name="connsiteX0" fmla="*/ 0 w 38100"/>
                <a:gd name="connsiteY0" fmla="*/ 19038 h 19038"/>
                <a:gd name="connsiteX1" fmla="*/ 38100 w 38100"/>
                <a:gd name="connsiteY1" fmla="*/ 0 h 19038"/>
              </a:gdLst>
              <a:ahLst/>
              <a:cxnLst>
                <a:cxn ang="0">
                  <a:pos x="connsiteX0" y="connsiteY0"/>
                </a:cxn>
                <a:cxn ang="0">
                  <a:pos x="connsiteX1" y="connsiteY1"/>
                </a:cxn>
              </a:cxnLst>
              <a:rect l="l" t="t" r="r" b="b"/>
              <a:pathLst>
                <a:path w="38100" h="19038">
                  <a:moveTo>
                    <a:pt x="0" y="19038"/>
                  </a:moveTo>
                  <a:lnTo>
                    <a:pt x="3810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70" name="Freeform 3169">
              <a:extLst>
                <a:ext uri="{FF2B5EF4-FFF2-40B4-BE49-F238E27FC236}">
                  <a16:creationId xmlns:a16="http://schemas.microsoft.com/office/drawing/2014/main" id="{1193600C-B807-140A-8BAE-F551F7342368}"/>
                </a:ext>
              </a:extLst>
            </p:cNvPr>
            <p:cNvSpPr/>
            <p:nvPr/>
          </p:nvSpPr>
          <p:spPr>
            <a:xfrm>
              <a:off x="5327808" y="2132675"/>
              <a:ext cx="9525" cy="38076"/>
            </a:xfrm>
            <a:custGeom>
              <a:avLst/>
              <a:gdLst>
                <a:gd name="connsiteX0" fmla="*/ 9525 w 9525"/>
                <a:gd name="connsiteY0" fmla="*/ 0 h 38076"/>
                <a:gd name="connsiteX1" fmla="*/ 0 w 9525"/>
                <a:gd name="connsiteY1" fmla="*/ 38077 h 38076"/>
              </a:gdLst>
              <a:ahLst/>
              <a:cxnLst>
                <a:cxn ang="0">
                  <a:pos x="connsiteX0" y="connsiteY0"/>
                </a:cxn>
                <a:cxn ang="0">
                  <a:pos x="connsiteX1" y="connsiteY1"/>
                </a:cxn>
              </a:cxnLst>
              <a:rect l="l" t="t" r="r" b="b"/>
              <a:pathLst>
                <a:path w="9525" h="38076">
                  <a:moveTo>
                    <a:pt x="9525" y="0"/>
                  </a:moveTo>
                  <a:lnTo>
                    <a:pt x="0" y="38077"/>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71" name="Freeform 3170">
              <a:extLst>
                <a:ext uri="{FF2B5EF4-FFF2-40B4-BE49-F238E27FC236}">
                  <a16:creationId xmlns:a16="http://schemas.microsoft.com/office/drawing/2014/main" id="{925E1A34-F866-AA19-39CE-6F121D455FB7}"/>
                </a:ext>
              </a:extLst>
            </p:cNvPr>
            <p:cNvSpPr/>
            <p:nvPr/>
          </p:nvSpPr>
          <p:spPr>
            <a:xfrm>
              <a:off x="5308758" y="2170752"/>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72" name="Freeform 3171">
              <a:extLst>
                <a:ext uri="{FF2B5EF4-FFF2-40B4-BE49-F238E27FC236}">
                  <a16:creationId xmlns:a16="http://schemas.microsoft.com/office/drawing/2014/main" id="{C864C477-E40C-AF43-7D1F-A585218E9BC3}"/>
                </a:ext>
              </a:extLst>
            </p:cNvPr>
            <p:cNvSpPr/>
            <p:nvPr/>
          </p:nvSpPr>
          <p:spPr>
            <a:xfrm>
              <a:off x="5308758" y="2180271"/>
              <a:ext cx="19050" cy="85672"/>
            </a:xfrm>
            <a:custGeom>
              <a:avLst/>
              <a:gdLst>
                <a:gd name="connsiteX0" fmla="*/ 0 w 19050"/>
                <a:gd name="connsiteY0" fmla="*/ 0 h 85672"/>
                <a:gd name="connsiteX1" fmla="*/ 19050 w 19050"/>
                <a:gd name="connsiteY1" fmla="*/ 85673 h 85672"/>
              </a:gdLst>
              <a:ahLst/>
              <a:cxnLst>
                <a:cxn ang="0">
                  <a:pos x="connsiteX0" y="connsiteY0"/>
                </a:cxn>
                <a:cxn ang="0">
                  <a:pos x="connsiteX1" y="connsiteY1"/>
                </a:cxn>
              </a:cxnLst>
              <a:rect l="l" t="t" r="r" b="b"/>
              <a:pathLst>
                <a:path w="19050" h="85672">
                  <a:moveTo>
                    <a:pt x="0" y="0"/>
                  </a:moveTo>
                  <a:lnTo>
                    <a:pt x="19050" y="85673"/>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73" name="Freeform 3172">
              <a:extLst>
                <a:ext uri="{FF2B5EF4-FFF2-40B4-BE49-F238E27FC236}">
                  <a16:creationId xmlns:a16="http://schemas.microsoft.com/office/drawing/2014/main" id="{090E28A2-339F-664C-EB2E-FBBB9D99C88F}"/>
                </a:ext>
              </a:extLst>
            </p:cNvPr>
            <p:cNvSpPr/>
            <p:nvPr/>
          </p:nvSpPr>
          <p:spPr>
            <a:xfrm>
              <a:off x="5280183" y="2265944"/>
              <a:ext cx="47625" cy="9519"/>
            </a:xfrm>
            <a:custGeom>
              <a:avLst/>
              <a:gdLst>
                <a:gd name="connsiteX0" fmla="*/ 47625 w 47625"/>
                <a:gd name="connsiteY0" fmla="*/ 0 h 9519"/>
                <a:gd name="connsiteX1" fmla="*/ 0 w 47625"/>
                <a:gd name="connsiteY1" fmla="*/ 0 h 9519"/>
              </a:gdLst>
              <a:ahLst/>
              <a:cxnLst>
                <a:cxn ang="0">
                  <a:pos x="connsiteX0" y="connsiteY0"/>
                </a:cxn>
                <a:cxn ang="0">
                  <a:pos x="connsiteX1" y="connsiteY1"/>
                </a:cxn>
              </a:cxnLst>
              <a:rect l="l" t="t" r="r" b="b"/>
              <a:pathLst>
                <a:path w="47625" h="9519">
                  <a:moveTo>
                    <a:pt x="47625" y="0"/>
                  </a:moveTo>
                  <a:lnTo>
                    <a:pt x="0" y="0"/>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74" name="Freeform 3173">
              <a:extLst>
                <a:ext uri="{FF2B5EF4-FFF2-40B4-BE49-F238E27FC236}">
                  <a16:creationId xmlns:a16="http://schemas.microsoft.com/office/drawing/2014/main" id="{4948C363-373E-5DC3-3B62-A184B57BBF2E}"/>
                </a:ext>
              </a:extLst>
            </p:cNvPr>
            <p:cNvSpPr/>
            <p:nvPr/>
          </p:nvSpPr>
          <p:spPr>
            <a:xfrm>
              <a:off x="5242083" y="2265944"/>
              <a:ext cx="38100" cy="57115"/>
            </a:xfrm>
            <a:custGeom>
              <a:avLst/>
              <a:gdLst>
                <a:gd name="connsiteX0" fmla="*/ 38100 w 38100"/>
                <a:gd name="connsiteY0" fmla="*/ 0 h 57115"/>
                <a:gd name="connsiteX1" fmla="*/ 0 w 38100"/>
                <a:gd name="connsiteY1" fmla="*/ 57115 h 57115"/>
              </a:gdLst>
              <a:ahLst/>
              <a:cxnLst>
                <a:cxn ang="0">
                  <a:pos x="connsiteX0" y="connsiteY0"/>
                </a:cxn>
                <a:cxn ang="0">
                  <a:pos x="connsiteX1" y="connsiteY1"/>
                </a:cxn>
              </a:cxnLst>
              <a:rect l="l" t="t" r="r" b="b"/>
              <a:pathLst>
                <a:path w="38100" h="57115">
                  <a:moveTo>
                    <a:pt x="38100" y="0"/>
                  </a:moveTo>
                  <a:lnTo>
                    <a:pt x="0" y="57115"/>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75" name="Freeform 3174">
              <a:extLst>
                <a:ext uri="{FF2B5EF4-FFF2-40B4-BE49-F238E27FC236}">
                  <a16:creationId xmlns:a16="http://schemas.microsoft.com/office/drawing/2014/main" id="{D0DA8636-56D6-9286-9E51-B7728B7B479B}"/>
                </a:ext>
              </a:extLst>
            </p:cNvPr>
            <p:cNvSpPr/>
            <p:nvPr/>
          </p:nvSpPr>
          <p:spPr>
            <a:xfrm>
              <a:off x="5223033" y="2323059"/>
              <a:ext cx="19050" cy="9519"/>
            </a:xfrm>
            <a:custGeom>
              <a:avLst/>
              <a:gdLst>
                <a:gd name="connsiteX0" fmla="*/ 19050 w 19050"/>
                <a:gd name="connsiteY0" fmla="*/ 0 h 9519"/>
                <a:gd name="connsiteX1" fmla="*/ 0 w 19050"/>
                <a:gd name="connsiteY1" fmla="*/ 9519 h 9519"/>
              </a:gdLst>
              <a:ahLst/>
              <a:cxnLst>
                <a:cxn ang="0">
                  <a:pos x="connsiteX0" y="connsiteY0"/>
                </a:cxn>
                <a:cxn ang="0">
                  <a:pos x="connsiteX1" y="connsiteY1"/>
                </a:cxn>
              </a:cxnLst>
              <a:rect l="l" t="t" r="r" b="b"/>
              <a:pathLst>
                <a:path w="19050" h="9519">
                  <a:moveTo>
                    <a:pt x="19050" y="0"/>
                  </a:moveTo>
                  <a:lnTo>
                    <a:pt x="0" y="9519"/>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76" name="Freeform 3175">
              <a:extLst>
                <a:ext uri="{FF2B5EF4-FFF2-40B4-BE49-F238E27FC236}">
                  <a16:creationId xmlns:a16="http://schemas.microsoft.com/office/drawing/2014/main" id="{1C5CB218-AD72-4461-CB61-534F560BFBB6}"/>
                </a:ext>
              </a:extLst>
            </p:cNvPr>
            <p:cNvSpPr/>
            <p:nvPr/>
          </p:nvSpPr>
          <p:spPr>
            <a:xfrm>
              <a:off x="5213508" y="2332579"/>
              <a:ext cx="9525" cy="19038"/>
            </a:xfrm>
            <a:custGeom>
              <a:avLst/>
              <a:gdLst>
                <a:gd name="connsiteX0" fmla="*/ 9525 w 9525"/>
                <a:gd name="connsiteY0" fmla="*/ 0 h 19038"/>
                <a:gd name="connsiteX1" fmla="*/ 0 w 9525"/>
                <a:gd name="connsiteY1" fmla="*/ 19038 h 19038"/>
              </a:gdLst>
              <a:ahLst/>
              <a:cxnLst>
                <a:cxn ang="0">
                  <a:pos x="connsiteX0" y="connsiteY0"/>
                </a:cxn>
                <a:cxn ang="0">
                  <a:pos x="connsiteX1" y="connsiteY1"/>
                </a:cxn>
              </a:cxnLst>
              <a:rect l="l" t="t" r="r" b="b"/>
              <a:pathLst>
                <a:path w="9525" h="19038">
                  <a:moveTo>
                    <a:pt x="9525" y="0"/>
                  </a:moveTo>
                  <a:lnTo>
                    <a:pt x="0" y="19038"/>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77" name="Freeform 3176">
              <a:extLst>
                <a:ext uri="{FF2B5EF4-FFF2-40B4-BE49-F238E27FC236}">
                  <a16:creationId xmlns:a16="http://schemas.microsoft.com/office/drawing/2014/main" id="{4A69C80B-8876-0A76-224F-5F4287B57E28}"/>
                </a:ext>
              </a:extLst>
            </p:cNvPr>
            <p:cNvSpPr/>
            <p:nvPr/>
          </p:nvSpPr>
          <p:spPr>
            <a:xfrm>
              <a:off x="5213508" y="2351617"/>
              <a:ext cx="9525" cy="104711"/>
            </a:xfrm>
            <a:custGeom>
              <a:avLst/>
              <a:gdLst>
                <a:gd name="connsiteX0" fmla="*/ 0 w 9525"/>
                <a:gd name="connsiteY0" fmla="*/ 0 h 104711"/>
                <a:gd name="connsiteX1" fmla="*/ 0 w 9525"/>
                <a:gd name="connsiteY1" fmla="*/ 104711 h 104711"/>
              </a:gdLst>
              <a:ahLst/>
              <a:cxnLst>
                <a:cxn ang="0">
                  <a:pos x="connsiteX0" y="connsiteY0"/>
                </a:cxn>
                <a:cxn ang="0">
                  <a:pos x="connsiteX1" y="connsiteY1"/>
                </a:cxn>
              </a:cxnLst>
              <a:rect l="l" t="t" r="r" b="b"/>
              <a:pathLst>
                <a:path w="9525" h="104711">
                  <a:moveTo>
                    <a:pt x="0" y="0"/>
                  </a:moveTo>
                  <a:lnTo>
                    <a:pt x="0" y="104711"/>
                  </a:lnTo>
                </a:path>
              </a:pathLst>
            </a:custGeom>
            <a:ln w="4763" cap="sq">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78" name="Freeform 3177">
              <a:extLst>
                <a:ext uri="{FF2B5EF4-FFF2-40B4-BE49-F238E27FC236}">
                  <a16:creationId xmlns:a16="http://schemas.microsoft.com/office/drawing/2014/main" id="{CCEB7B17-F8C8-82B3-0C25-B89B00D432B4}"/>
                </a:ext>
              </a:extLst>
            </p:cNvPr>
            <p:cNvSpPr/>
            <p:nvPr/>
          </p:nvSpPr>
          <p:spPr>
            <a:xfrm>
              <a:off x="5875496" y="5151593"/>
              <a:ext cx="171450" cy="66634"/>
            </a:xfrm>
            <a:custGeom>
              <a:avLst/>
              <a:gdLst>
                <a:gd name="connsiteX0" fmla="*/ 0 w 171450"/>
                <a:gd name="connsiteY0" fmla="*/ 0 h 66634"/>
                <a:gd name="connsiteX1" fmla="*/ 66675 w 171450"/>
                <a:gd name="connsiteY1" fmla="*/ 9519 h 66634"/>
                <a:gd name="connsiteX2" fmla="*/ 104775 w 171450"/>
                <a:gd name="connsiteY2" fmla="*/ 38077 h 66634"/>
                <a:gd name="connsiteX3" fmla="*/ 133350 w 171450"/>
                <a:gd name="connsiteY3" fmla="*/ 38077 h 66634"/>
                <a:gd name="connsiteX4" fmla="*/ 142875 w 171450"/>
                <a:gd name="connsiteY4" fmla="*/ 9519 h 66634"/>
                <a:gd name="connsiteX5" fmla="*/ 171450 w 171450"/>
                <a:gd name="connsiteY5" fmla="*/ 28558 h 66634"/>
                <a:gd name="connsiteX6" fmla="*/ 152400 w 171450"/>
                <a:gd name="connsiteY6" fmla="*/ 47596 h 66634"/>
                <a:gd name="connsiteX7" fmla="*/ 47625 w 171450"/>
                <a:gd name="connsiteY7" fmla="*/ 66634 h 66634"/>
                <a:gd name="connsiteX8" fmla="*/ 19050 w 171450"/>
                <a:gd name="connsiteY8" fmla="*/ 57115 h 66634"/>
                <a:gd name="connsiteX9" fmla="*/ 19050 w 171450"/>
                <a:gd name="connsiteY9" fmla="*/ 28558 h 66634"/>
                <a:gd name="connsiteX10" fmla="*/ 0 w 171450"/>
                <a:gd name="connsiteY10" fmla="*/ 0 h 66634"/>
                <a:gd name="connsiteX11" fmla="*/ 0 w 171450"/>
                <a:gd name="connsiteY11" fmla="*/ 0 h 66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1450" h="66634">
                  <a:moveTo>
                    <a:pt x="0" y="0"/>
                  </a:moveTo>
                  <a:lnTo>
                    <a:pt x="66675" y="9519"/>
                  </a:lnTo>
                  <a:lnTo>
                    <a:pt x="104775" y="38077"/>
                  </a:lnTo>
                  <a:lnTo>
                    <a:pt x="133350" y="38077"/>
                  </a:lnTo>
                  <a:lnTo>
                    <a:pt x="142875" y="9519"/>
                  </a:lnTo>
                  <a:lnTo>
                    <a:pt x="171450" y="28558"/>
                  </a:lnTo>
                  <a:lnTo>
                    <a:pt x="152400" y="47596"/>
                  </a:lnTo>
                  <a:lnTo>
                    <a:pt x="47625" y="66634"/>
                  </a:lnTo>
                  <a:lnTo>
                    <a:pt x="19050" y="57115"/>
                  </a:lnTo>
                  <a:lnTo>
                    <a:pt x="19050" y="28558"/>
                  </a:lnTo>
                  <a:lnTo>
                    <a:pt x="0" y="0"/>
                  </a:lnTo>
                  <a:lnTo>
                    <a:pt x="0" y="0"/>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79" name="Freeform 3178">
              <a:extLst>
                <a:ext uri="{FF2B5EF4-FFF2-40B4-BE49-F238E27FC236}">
                  <a16:creationId xmlns:a16="http://schemas.microsoft.com/office/drawing/2014/main" id="{9779E210-B940-648E-9108-26BF6BF2B361}"/>
                </a:ext>
              </a:extLst>
            </p:cNvPr>
            <p:cNvSpPr/>
            <p:nvPr/>
          </p:nvSpPr>
          <p:spPr>
            <a:xfrm>
              <a:off x="6456521" y="5484765"/>
              <a:ext cx="123825" cy="95191"/>
            </a:xfrm>
            <a:custGeom>
              <a:avLst/>
              <a:gdLst>
                <a:gd name="connsiteX0" fmla="*/ 0 w 123825"/>
                <a:gd name="connsiteY0" fmla="*/ 0 h 95191"/>
                <a:gd name="connsiteX1" fmla="*/ 28575 w 123825"/>
                <a:gd name="connsiteY1" fmla="*/ 0 h 95191"/>
                <a:gd name="connsiteX2" fmla="*/ 104775 w 123825"/>
                <a:gd name="connsiteY2" fmla="*/ 38077 h 95191"/>
                <a:gd name="connsiteX3" fmla="*/ 123825 w 123825"/>
                <a:gd name="connsiteY3" fmla="*/ 76154 h 95191"/>
                <a:gd name="connsiteX4" fmla="*/ 114300 w 123825"/>
                <a:gd name="connsiteY4" fmla="*/ 95192 h 95191"/>
                <a:gd name="connsiteX5" fmla="*/ 57150 w 123825"/>
                <a:gd name="connsiteY5" fmla="*/ 76154 h 95191"/>
                <a:gd name="connsiteX6" fmla="*/ 47625 w 123825"/>
                <a:gd name="connsiteY6" fmla="*/ 28558 h 95191"/>
                <a:gd name="connsiteX7" fmla="*/ 0 w 123825"/>
                <a:gd name="connsiteY7" fmla="*/ 0 h 95191"/>
                <a:gd name="connsiteX8" fmla="*/ 0 w 123825"/>
                <a:gd name="connsiteY8" fmla="*/ 0 h 9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825" h="95191">
                  <a:moveTo>
                    <a:pt x="0" y="0"/>
                  </a:moveTo>
                  <a:lnTo>
                    <a:pt x="28575" y="0"/>
                  </a:lnTo>
                  <a:lnTo>
                    <a:pt x="104775" y="38077"/>
                  </a:lnTo>
                  <a:lnTo>
                    <a:pt x="123825" y="76154"/>
                  </a:lnTo>
                  <a:lnTo>
                    <a:pt x="114300" y="95192"/>
                  </a:lnTo>
                  <a:lnTo>
                    <a:pt x="57150" y="76154"/>
                  </a:lnTo>
                  <a:lnTo>
                    <a:pt x="47625" y="28558"/>
                  </a:lnTo>
                  <a:lnTo>
                    <a:pt x="0" y="0"/>
                  </a:lnTo>
                  <a:lnTo>
                    <a:pt x="0" y="0"/>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80" name="Freeform 3179">
              <a:extLst>
                <a:ext uri="{FF2B5EF4-FFF2-40B4-BE49-F238E27FC236}">
                  <a16:creationId xmlns:a16="http://schemas.microsoft.com/office/drawing/2014/main" id="{09187DEF-13E5-E915-5F95-8B68791C925F}"/>
                </a:ext>
              </a:extLst>
            </p:cNvPr>
            <p:cNvSpPr/>
            <p:nvPr/>
          </p:nvSpPr>
          <p:spPr>
            <a:xfrm>
              <a:off x="6456521" y="5722745"/>
              <a:ext cx="104775" cy="133268"/>
            </a:xfrm>
            <a:custGeom>
              <a:avLst/>
              <a:gdLst>
                <a:gd name="connsiteX0" fmla="*/ 0 w 104775"/>
                <a:gd name="connsiteY0" fmla="*/ 0 h 133268"/>
                <a:gd name="connsiteX1" fmla="*/ 104775 w 104775"/>
                <a:gd name="connsiteY1" fmla="*/ 123750 h 133268"/>
                <a:gd name="connsiteX2" fmla="*/ 85725 w 104775"/>
                <a:gd name="connsiteY2" fmla="*/ 114230 h 133268"/>
                <a:gd name="connsiteX3" fmla="*/ 76200 w 104775"/>
                <a:gd name="connsiteY3" fmla="*/ 133269 h 133268"/>
                <a:gd name="connsiteX4" fmla="*/ 38100 w 104775"/>
                <a:gd name="connsiteY4" fmla="*/ 104711 h 133268"/>
                <a:gd name="connsiteX5" fmla="*/ 0 w 104775"/>
                <a:gd name="connsiteY5" fmla="*/ 0 h 133268"/>
                <a:gd name="connsiteX6" fmla="*/ 0 w 104775"/>
                <a:gd name="connsiteY6" fmla="*/ 0 h 133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775" h="133268">
                  <a:moveTo>
                    <a:pt x="0" y="0"/>
                  </a:moveTo>
                  <a:lnTo>
                    <a:pt x="104775" y="123750"/>
                  </a:lnTo>
                  <a:lnTo>
                    <a:pt x="85725" y="114230"/>
                  </a:lnTo>
                  <a:lnTo>
                    <a:pt x="76200" y="133269"/>
                  </a:lnTo>
                  <a:lnTo>
                    <a:pt x="38100" y="104711"/>
                  </a:lnTo>
                  <a:lnTo>
                    <a:pt x="0" y="0"/>
                  </a:lnTo>
                  <a:lnTo>
                    <a:pt x="0" y="0"/>
                  </a:lnTo>
                  <a:close/>
                </a:path>
              </a:pathLst>
            </a:custGeom>
            <a:no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81" name="Freeform 3180">
              <a:extLst>
                <a:ext uri="{FF2B5EF4-FFF2-40B4-BE49-F238E27FC236}">
                  <a16:creationId xmlns:a16="http://schemas.microsoft.com/office/drawing/2014/main" id="{664EBD33-A83D-1D1D-59F0-995828F54E67}"/>
                </a:ext>
              </a:extLst>
            </p:cNvPr>
            <p:cNvSpPr/>
            <p:nvPr/>
          </p:nvSpPr>
          <p:spPr>
            <a:xfrm>
              <a:off x="5732621" y="5170631"/>
              <a:ext cx="123825" cy="85672"/>
            </a:xfrm>
            <a:custGeom>
              <a:avLst/>
              <a:gdLst>
                <a:gd name="connsiteX0" fmla="*/ 76200 w 123825"/>
                <a:gd name="connsiteY0" fmla="*/ 0 h 85672"/>
                <a:gd name="connsiteX1" fmla="*/ 85725 w 123825"/>
                <a:gd name="connsiteY1" fmla="*/ 28558 h 85672"/>
                <a:gd name="connsiteX2" fmla="*/ 114300 w 123825"/>
                <a:gd name="connsiteY2" fmla="*/ 38077 h 85672"/>
                <a:gd name="connsiteX3" fmla="*/ 123825 w 123825"/>
                <a:gd name="connsiteY3" fmla="*/ 57115 h 85672"/>
                <a:gd name="connsiteX4" fmla="*/ 57150 w 123825"/>
                <a:gd name="connsiteY4" fmla="*/ 85673 h 85672"/>
                <a:gd name="connsiteX5" fmla="*/ 28575 w 123825"/>
                <a:gd name="connsiteY5" fmla="*/ 66634 h 85672"/>
                <a:gd name="connsiteX6" fmla="*/ 0 w 123825"/>
                <a:gd name="connsiteY6" fmla="*/ 19038 h 85672"/>
                <a:gd name="connsiteX7" fmla="*/ 76200 w 123825"/>
                <a:gd name="connsiteY7" fmla="*/ 0 h 85672"/>
                <a:gd name="connsiteX8" fmla="*/ 76200 w 123825"/>
                <a:gd name="connsiteY8" fmla="*/ 0 h 85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825" h="85672">
                  <a:moveTo>
                    <a:pt x="76200" y="0"/>
                  </a:moveTo>
                  <a:lnTo>
                    <a:pt x="85725" y="28558"/>
                  </a:lnTo>
                  <a:lnTo>
                    <a:pt x="114300" y="38077"/>
                  </a:lnTo>
                  <a:lnTo>
                    <a:pt x="123825" y="57115"/>
                  </a:lnTo>
                  <a:lnTo>
                    <a:pt x="57150" y="85673"/>
                  </a:lnTo>
                  <a:lnTo>
                    <a:pt x="28575" y="66634"/>
                  </a:lnTo>
                  <a:lnTo>
                    <a:pt x="0" y="19038"/>
                  </a:lnTo>
                  <a:lnTo>
                    <a:pt x="76200" y="0"/>
                  </a:lnTo>
                  <a:lnTo>
                    <a:pt x="76200" y="0"/>
                  </a:lnTo>
                  <a:close/>
                </a:path>
              </a:pathLst>
            </a:custGeom>
            <a:solidFill>
              <a:sysClr val="window" lastClr="FFFFFF"/>
            </a:solidFill>
            <a:ln w="4763" cap="flat">
              <a:solidFill>
                <a:srgbClr val="6D6E7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82" name="TextBox 3181">
              <a:extLst>
                <a:ext uri="{FF2B5EF4-FFF2-40B4-BE49-F238E27FC236}">
                  <a16:creationId xmlns:a16="http://schemas.microsoft.com/office/drawing/2014/main" id="{1C49DA91-60CA-9594-78A3-ED7EF1E2036C}"/>
                </a:ext>
              </a:extLst>
            </p:cNvPr>
            <p:cNvSpPr txBox="1"/>
            <p:nvPr/>
          </p:nvSpPr>
          <p:spPr>
            <a:xfrm>
              <a:off x="5264294" y="1006795"/>
              <a:ext cx="36740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Modoc</a:t>
              </a:r>
            </a:p>
          </p:txBody>
        </p:sp>
        <p:sp>
          <p:nvSpPr>
            <p:cNvPr id="3183" name="TextBox 3182">
              <a:extLst>
                <a:ext uri="{FF2B5EF4-FFF2-40B4-BE49-F238E27FC236}">
                  <a16:creationId xmlns:a16="http://schemas.microsoft.com/office/drawing/2014/main" id="{041ADF94-673A-F9BF-26C4-7303B2DD4B30}"/>
                </a:ext>
              </a:extLst>
            </p:cNvPr>
            <p:cNvSpPr txBox="1"/>
            <p:nvPr/>
          </p:nvSpPr>
          <p:spPr>
            <a:xfrm>
              <a:off x="5264294" y="1457556"/>
              <a:ext cx="35939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Lassen</a:t>
              </a:r>
            </a:p>
          </p:txBody>
        </p:sp>
        <p:sp>
          <p:nvSpPr>
            <p:cNvPr id="3184" name="TextBox 3183">
              <a:extLst>
                <a:ext uri="{FF2B5EF4-FFF2-40B4-BE49-F238E27FC236}">
                  <a16:creationId xmlns:a16="http://schemas.microsoft.com/office/drawing/2014/main" id="{7FAE1515-BB5C-277A-8F15-5E246CCB0A63}"/>
                </a:ext>
              </a:extLst>
            </p:cNvPr>
            <p:cNvSpPr txBox="1"/>
            <p:nvPr/>
          </p:nvSpPr>
          <p:spPr>
            <a:xfrm>
              <a:off x="4654694" y="1457556"/>
              <a:ext cx="35458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Shasta</a:t>
              </a:r>
            </a:p>
          </p:txBody>
        </p:sp>
        <p:sp>
          <p:nvSpPr>
            <p:cNvPr id="3185" name="TextBox 3184">
              <a:extLst>
                <a:ext uri="{FF2B5EF4-FFF2-40B4-BE49-F238E27FC236}">
                  <a16:creationId xmlns:a16="http://schemas.microsoft.com/office/drawing/2014/main" id="{E755D962-A8D2-C62E-8996-50C1AFE1BA20}"/>
                </a:ext>
              </a:extLst>
            </p:cNvPr>
            <p:cNvSpPr txBox="1"/>
            <p:nvPr/>
          </p:nvSpPr>
          <p:spPr>
            <a:xfrm>
              <a:off x="4654694" y="929522"/>
              <a:ext cx="39305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Siskiyou</a:t>
              </a:r>
            </a:p>
          </p:txBody>
        </p:sp>
        <p:sp>
          <p:nvSpPr>
            <p:cNvPr id="3186" name="TextBox 3185">
              <a:extLst>
                <a:ext uri="{FF2B5EF4-FFF2-40B4-BE49-F238E27FC236}">
                  <a16:creationId xmlns:a16="http://schemas.microsoft.com/office/drawing/2014/main" id="{199BAE86-5D6B-A22A-C578-48B15673BD64}"/>
                </a:ext>
              </a:extLst>
            </p:cNvPr>
            <p:cNvSpPr txBox="1"/>
            <p:nvPr/>
          </p:nvSpPr>
          <p:spPr>
            <a:xfrm>
              <a:off x="3899134" y="839370"/>
              <a:ext cx="335348" cy="24622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Del </a:t>
              </a:r>
              <a:br>
                <a:rPr kumimoji="0" lang="en-US" sz="500" b="0" i="0" u="none" strike="noStrike" kern="0" cap="none" spc="0" normalizeH="0" baseline="0" noProof="0" dirty="0">
                  <a:ln>
                    <a:noFill/>
                  </a:ln>
                  <a:solidFill>
                    <a:prstClr val="black"/>
                  </a:solidFill>
                  <a:effectLst/>
                  <a:uLnTx/>
                  <a:uFillTx/>
                </a:rPr>
              </a:br>
              <a:r>
                <a:rPr kumimoji="0" lang="en-US" sz="500" b="0" i="0" u="none" strike="noStrike" kern="0" cap="none" spc="0" normalizeH="0" baseline="0" noProof="0" dirty="0">
                  <a:ln>
                    <a:noFill/>
                  </a:ln>
                  <a:solidFill>
                    <a:prstClr val="black"/>
                  </a:solidFill>
                  <a:effectLst/>
                  <a:uLnTx/>
                  <a:uFillTx/>
                </a:rPr>
                <a:t>Norte</a:t>
              </a:r>
            </a:p>
          </p:txBody>
        </p:sp>
        <p:sp>
          <p:nvSpPr>
            <p:cNvPr id="3187" name="TextBox 3186">
              <a:extLst>
                <a:ext uri="{FF2B5EF4-FFF2-40B4-BE49-F238E27FC236}">
                  <a16:creationId xmlns:a16="http://schemas.microsoft.com/office/drawing/2014/main" id="{F3F3CD0F-3CE4-92BF-E115-5CCEBEFD6246}"/>
                </a:ext>
              </a:extLst>
            </p:cNvPr>
            <p:cNvSpPr txBox="1"/>
            <p:nvPr/>
          </p:nvSpPr>
          <p:spPr>
            <a:xfrm>
              <a:off x="3808982" y="1539122"/>
              <a:ext cx="44595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Humboldt</a:t>
              </a:r>
            </a:p>
          </p:txBody>
        </p:sp>
        <p:sp>
          <p:nvSpPr>
            <p:cNvPr id="3188" name="TextBox 3187">
              <a:extLst>
                <a:ext uri="{FF2B5EF4-FFF2-40B4-BE49-F238E27FC236}">
                  <a16:creationId xmlns:a16="http://schemas.microsoft.com/office/drawing/2014/main" id="{104EA6CA-DD50-0E19-D149-DC743FEA5463}"/>
                </a:ext>
              </a:extLst>
            </p:cNvPr>
            <p:cNvSpPr txBox="1"/>
            <p:nvPr/>
          </p:nvSpPr>
          <p:spPr>
            <a:xfrm>
              <a:off x="4156711" y="1539122"/>
              <a:ext cx="34977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Trinity</a:t>
              </a:r>
            </a:p>
          </p:txBody>
        </p:sp>
        <p:sp>
          <p:nvSpPr>
            <p:cNvPr id="3189" name="TextBox 3188">
              <a:extLst>
                <a:ext uri="{FF2B5EF4-FFF2-40B4-BE49-F238E27FC236}">
                  <a16:creationId xmlns:a16="http://schemas.microsoft.com/office/drawing/2014/main" id="{B6FC02F1-7824-D2DF-CC00-9F158540A32C}"/>
                </a:ext>
              </a:extLst>
            </p:cNvPr>
            <p:cNvSpPr txBox="1"/>
            <p:nvPr/>
          </p:nvSpPr>
          <p:spPr>
            <a:xfrm>
              <a:off x="4034475" y="1989887"/>
              <a:ext cx="481222"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Mendocino</a:t>
              </a:r>
            </a:p>
          </p:txBody>
        </p:sp>
        <p:sp>
          <p:nvSpPr>
            <p:cNvPr id="3190" name="TextBox 3189">
              <a:extLst>
                <a:ext uri="{FF2B5EF4-FFF2-40B4-BE49-F238E27FC236}">
                  <a16:creationId xmlns:a16="http://schemas.microsoft.com/office/drawing/2014/main" id="{E778FB33-3150-3CBD-919B-CF26139DBFE5}"/>
                </a:ext>
              </a:extLst>
            </p:cNvPr>
            <p:cNvSpPr txBox="1"/>
            <p:nvPr/>
          </p:nvSpPr>
          <p:spPr>
            <a:xfrm>
              <a:off x="4415619" y="2367963"/>
              <a:ext cx="30328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Lake</a:t>
              </a:r>
            </a:p>
          </p:txBody>
        </p:sp>
        <p:sp>
          <p:nvSpPr>
            <p:cNvPr id="3191" name="TextBox 3190">
              <a:extLst>
                <a:ext uri="{FF2B5EF4-FFF2-40B4-BE49-F238E27FC236}">
                  <a16:creationId xmlns:a16="http://schemas.microsoft.com/office/drawing/2014/main" id="{45B96DE6-6281-BEFF-72B1-E495E6174982}"/>
                </a:ext>
              </a:extLst>
            </p:cNvPr>
            <p:cNvSpPr txBox="1"/>
            <p:nvPr/>
          </p:nvSpPr>
          <p:spPr>
            <a:xfrm>
              <a:off x="4283076" y="2629741"/>
              <a:ext cx="396262"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Sonoma</a:t>
              </a:r>
            </a:p>
          </p:txBody>
        </p:sp>
        <p:sp>
          <p:nvSpPr>
            <p:cNvPr id="3192" name="TextBox 3191">
              <a:extLst>
                <a:ext uri="{FF2B5EF4-FFF2-40B4-BE49-F238E27FC236}">
                  <a16:creationId xmlns:a16="http://schemas.microsoft.com/office/drawing/2014/main" id="{55D7F311-1CE1-A17E-8A90-152EF5FA5EF9}"/>
                </a:ext>
              </a:extLst>
            </p:cNvPr>
            <p:cNvSpPr txBox="1"/>
            <p:nvPr/>
          </p:nvSpPr>
          <p:spPr>
            <a:xfrm>
              <a:off x="4565808" y="2638226"/>
              <a:ext cx="320922"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Napa</a:t>
              </a:r>
            </a:p>
          </p:txBody>
        </p:sp>
        <p:sp>
          <p:nvSpPr>
            <p:cNvPr id="3193" name="TextBox 3192">
              <a:extLst>
                <a:ext uri="{FF2B5EF4-FFF2-40B4-BE49-F238E27FC236}">
                  <a16:creationId xmlns:a16="http://schemas.microsoft.com/office/drawing/2014/main" id="{BE7792D2-D094-2993-E9C0-29EEAACE7CDE}"/>
                </a:ext>
              </a:extLst>
            </p:cNvPr>
            <p:cNvSpPr txBox="1"/>
            <p:nvPr/>
          </p:nvSpPr>
          <p:spPr>
            <a:xfrm>
              <a:off x="4758669" y="2552553"/>
              <a:ext cx="29687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Yolo</a:t>
              </a:r>
            </a:p>
          </p:txBody>
        </p:sp>
        <p:sp>
          <p:nvSpPr>
            <p:cNvPr id="3194" name="TextBox 3193">
              <a:extLst>
                <a:ext uri="{FF2B5EF4-FFF2-40B4-BE49-F238E27FC236}">
                  <a16:creationId xmlns:a16="http://schemas.microsoft.com/office/drawing/2014/main" id="{22FD3C86-44E5-FF3A-08B4-F4762583A570}"/>
                </a:ext>
              </a:extLst>
            </p:cNvPr>
            <p:cNvSpPr txBox="1"/>
            <p:nvPr/>
          </p:nvSpPr>
          <p:spPr>
            <a:xfrm>
              <a:off x="4758669" y="2818716"/>
              <a:ext cx="35939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Solano</a:t>
              </a:r>
            </a:p>
          </p:txBody>
        </p:sp>
        <p:sp>
          <p:nvSpPr>
            <p:cNvPr id="3195" name="TextBox 3194">
              <a:extLst>
                <a:ext uri="{FF2B5EF4-FFF2-40B4-BE49-F238E27FC236}">
                  <a16:creationId xmlns:a16="http://schemas.microsoft.com/office/drawing/2014/main" id="{EF6C0748-299C-95E0-F036-DC655683EFD3}"/>
                </a:ext>
              </a:extLst>
            </p:cNvPr>
            <p:cNvSpPr txBox="1"/>
            <p:nvPr/>
          </p:nvSpPr>
          <p:spPr>
            <a:xfrm>
              <a:off x="4664942" y="2969442"/>
              <a:ext cx="518091"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Contra Costa</a:t>
              </a:r>
            </a:p>
          </p:txBody>
        </p:sp>
        <p:sp>
          <p:nvSpPr>
            <p:cNvPr id="3196" name="TextBox 3195">
              <a:extLst>
                <a:ext uri="{FF2B5EF4-FFF2-40B4-BE49-F238E27FC236}">
                  <a16:creationId xmlns:a16="http://schemas.microsoft.com/office/drawing/2014/main" id="{F2B52782-E1B7-9D26-F38B-290ADE3A09FD}"/>
                </a:ext>
              </a:extLst>
            </p:cNvPr>
            <p:cNvSpPr txBox="1"/>
            <p:nvPr/>
          </p:nvSpPr>
          <p:spPr>
            <a:xfrm>
              <a:off x="4754716" y="3153297"/>
              <a:ext cx="41389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Alameda</a:t>
              </a:r>
            </a:p>
          </p:txBody>
        </p:sp>
        <p:sp>
          <p:nvSpPr>
            <p:cNvPr id="3197" name="TextBox 3196">
              <a:extLst>
                <a:ext uri="{FF2B5EF4-FFF2-40B4-BE49-F238E27FC236}">
                  <a16:creationId xmlns:a16="http://schemas.microsoft.com/office/drawing/2014/main" id="{109D2CF2-882E-820F-9EC3-876583ACBDC6}"/>
                </a:ext>
              </a:extLst>
            </p:cNvPr>
            <p:cNvSpPr txBox="1"/>
            <p:nvPr/>
          </p:nvSpPr>
          <p:spPr>
            <a:xfrm>
              <a:off x="4756308" y="3303535"/>
              <a:ext cx="474810"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Santa Clara</a:t>
              </a:r>
            </a:p>
          </p:txBody>
        </p:sp>
        <p:sp>
          <p:nvSpPr>
            <p:cNvPr id="3198" name="TextBox 3197">
              <a:extLst>
                <a:ext uri="{FF2B5EF4-FFF2-40B4-BE49-F238E27FC236}">
                  <a16:creationId xmlns:a16="http://schemas.microsoft.com/office/drawing/2014/main" id="{047D937C-4105-B304-2450-DF94BB7E705A}"/>
                </a:ext>
              </a:extLst>
            </p:cNvPr>
            <p:cNvSpPr txBox="1"/>
            <p:nvPr/>
          </p:nvSpPr>
          <p:spPr>
            <a:xfrm>
              <a:off x="5267836" y="3376516"/>
              <a:ext cx="38664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Merced</a:t>
              </a:r>
            </a:p>
          </p:txBody>
        </p:sp>
        <p:sp>
          <p:nvSpPr>
            <p:cNvPr id="3199" name="TextBox 3198">
              <a:extLst>
                <a:ext uri="{FF2B5EF4-FFF2-40B4-BE49-F238E27FC236}">
                  <a16:creationId xmlns:a16="http://schemas.microsoft.com/office/drawing/2014/main" id="{F24AECD3-055C-84C5-51B1-D78131437364}"/>
                </a:ext>
              </a:extLst>
            </p:cNvPr>
            <p:cNvSpPr txBox="1"/>
            <p:nvPr/>
          </p:nvSpPr>
          <p:spPr>
            <a:xfrm rot="2250154">
              <a:off x="5068240" y="3686986"/>
              <a:ext cx="46198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San Benito</a:t>
              </a:r>
            </a:p>
          </p:txBody>
        </p:sp>
        <p:sp>
          <p:nvSpPr>
            <p:cNvPr id="3200" name="TextBox 3199">
              <a:extLst>
                <a:ext uri="{FF2B5EF4-FFF2-40B4-BE49-F238E27FC236}">
                  <a16:creationId xmlns:a16="http://schemas.microsoft.com/office/drawing/2014/main" id="{D7200509-095C-7D1C-2AE3-B83B7E1B14AA}"/>
                </a:ext>
              </a:extLst>
            </p:cNvPr>
            <p:cNvSpPr txBox="1"/>
            <p:nvPr/>
          </p:nvSpPr>
          <p:spPr>
            <a:xfrm>
              <a:off x="4901645" y="3855650"/>
              <a:ext cx="442750"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Monterey</a:t>
              </a:r>
            </a:p>
          </p:txBody>
        </p:sp>
        <p:sp>
          <p:nvSpPr>
            <p:cNvPr id="3201" name="TextBox 3200">
              <a:extLst>
                <a:ext uri="{FF2B5EF4-FFF2-40B4-BE49-F238E27FC236}">
                  <a16:creationId xmlns:a16="http://schemas.microsoft.com/office/drawing/2014/main" id="{6D23A21D-4731-1E2F-0877-8C05846455CB}"/>
                </a:ext>
              </a:extLst>
            </p:cNvPr>
            <p:cNvSpPr txBox="1"/>
            <p:nvPr/>
          </p:nvSpPr>
          <p:spPr>
            <a:xfrm>
              <a:off x="4441193" y="3505520"/>
              <a:ext cx="458780"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Santa Cruz</a:t>
              </a:r>
            </a:p>
          </p:txBody>
        </p:sp>
        <p:sp>
          <p:nvSpPr>
            <p:cNvPr id="3202" name="TextBox 3201">
              <a:extLst>
                <a:ext uri="{FF2B5EF4-FFF2-40B4-BE49-F238E27FC236}">
                  <a16:creationId xmlns:a16="http://schemas.microsoft.com/office/drawing/2014/main" id="{9A331E58-33B7-1392-97E6-41F748C273FE}"/>
                </a:ext>
              </a:extLst>
            </p:cNvPr>
            <p:cNvSpPr txBox="1"/>
            <p:nvPr/>
          </p:nvSpPr>
          <p:spPr>
            <a:xfrm>
              <a:off x="4334463" y="3286749"/>
              <a:ext cx="46358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San Mateo</a:t>
              </a:r>
            </a:p>
          </p:txBody>
        </p:sp>
        <p:sp>
          <p:nvSpPr>
            <p:cNvPr id="3203" name="TextBox 3202">
              <a:extLst>
                <a:ext uri="{FF2B5EF4-FFF2-40B4-BE49-F238E27FC236}">
                  <a16:creationId xmlns:a16="http://schemas.microsoft.com/office/drawing/2014/main" id="{95A0AD6E-70AD-7E5B-87F3-8C0721FC3FD0}"/>
                </a:ext>
              </a:extLst>
            </p:cNvPr>
            <p:cNvSpPr txBox="1"/>
            <p:nvPr/>
          </p:nvSpPr>
          <p:spPr>
            <a:xfrm>
              <a:off x="4395729" y="2887591"/>
              <a:ext cx="34015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Marin</a:t>
              </a:r>
            </a:p>
          </p:txBody>
        </p:sp>
        <p:sp>
          <p:nvSpPr>
            <p:cNvPr id="3204" name="TextBox 3203">
              <a:extLst>
                <a:ext uri="{FF2B5EF4-FFF2-40B4-BE49-F238E27FC236}">
                  <a16:creationId xmlns:a16="http://schemas.microsoft.com/office/drawing/2014/main" id="{8FA3DE10-F272-C8D9-1452-92FE2DDD7AF4}"/>
                </a:ext>
              </a:extLst>
            </p:cNvPr>
            <p:cNvSpPr txBox="1"/>
            <p:nvPr/>
          </p:nvSpPr>
          <p:spPr>
            <a:xfrm>
              <a:off x="4227563" y="3086663"/>
              <a:ext cx="53572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San Francisco</a:t>
              </a:r>
            </a:p>
          </p:txBody>
        </p:sp>
        <p:sp>
          <p:nvSpPr>
            <p:cNvPr id="3205" name="TextBox 3204">
              <a:extLst>
                <a:ext uri="{FF2B5EF4-FFF2-40B4-BE49-F238E27FC236}">
                  <a16:creationId xmlns:a16="http://schemas.microsoft.com/office/drawing/2014/main" id="{5BA2AD29-7311-8448-646E-8B53202C7C2F}"/>
                </a:ext>
              </a:extLst>
            </p:cNvPr>
            <p:cNvSpPr txBox="1"/>
            <p:nvPr/>
          </p:nvSpPr>
          <p:spPr>
            <a:xfrm>
              <a:off x="5323080" y="4396563"/>
              <a:ext cx="59022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San Luis Obispo</a:t>
              </a:r>
            </a:p>
          </p:txBody>
        </p:sp>
        <p:sp>
          <p:nvSpPr>
            <p:cNvPr id="3206" name="TextBox 3205">
              <a:extLst>
                <a:ext uri="{FF2B5EF4-FFF2-40B4-BE49-F238E27FC236}">
                  <a16:creationId xmlns:a16="http://schemas.microsoft.com/office/drawing/2014/main" id="{8E497089-EA0A-DD61-64E8-5ECD97BEBE45}"/>
                </a:ext>
              </a:extLst>
            </p:cNvPr>
            <p:cNvSpPr txBox="1"/>
            <p:nvPr/>
          </p:nvSpPr>
          <p:spPr>
            <a:xfrm>
              <a:off x="5501786" y="4744292"/>
              <a:ext cx="54854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Santa Barbara</a:t>
              </a:r>
            </a:p>
          </p:txBody>
        </p:sp>
        <p:sp>
          <p:nvSpPr>
            <p:cNvPr id="3207" name="TextBox 3206">
              <a:extLst>
                <a:ext uri="{FF2B5EF4-FFF2-40B4-BE49-F238E27FC236}">
                  <a16:creationId xmlns:a16="http://schemas.microsoft.com/office/drawing/2014/main" id="{15B85C72-66B2-658F-3151-C5A284AC8F96}"/>
                </a:ext>
              </a:extLst>
            </p:cNvPr>
            <p:cNvSpPr txBox="1"/>
            <p:nvPr/>
          </p:nvSpPr>
          <p:spPr>
            <a:xfrm>
              <a:off x="5975508" y="4860202"/>
              <a:ext cx="394660"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Ventura</a:t>
              </a:r>
            </a:p>
          </p:txBody>
        </p:sp>
        <p:sp>
          <p:nvSpPr>
            <p:cNvPr id="3208" name="TextBox 3207">
              <a:extLst>
                <a:ext uri="{FF2B5EF4-FFF2-40B4-BE49-F238E27FC236}">
                  <a16:creationId xmlns:a16="http://schemas.microsoft.com/office/drawing/2014/main" id="{F3AE69FA-20FC-46DD-4CDD-70D1355F760C}"/>
                </a:ext>
              </a:extLst>
            </p:cNvPr>
            <p:cNvSpPr txBox="1"/>
            <p:nvPr/>
          </p:nvSpPr>
          <p:spPr>
            <a:xfrm>
              <a:off x="6546471" y="5276619"/>
              <a:ext cx="37542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black"/>
                  </a:solidFill>
                  <a:effectLst/>
                  <a:uLnTx/>
                  <a:uFillTx/>
                </a:rPr>
                <a:t>Orange</a:t>
              </a:r>
            </a:p>
          </p:txBody>
        </p:sp>
        <p:sp>
          <p:nvSpPr>
            <p:cNvPr id="3209" name="TextBox 3208">
              <a:extLst>
                <a:ext uri="{FF2B5EF4-FFF2-40B4-BE49-F238E27FC236}">
                  <a16:creationId xmlns:a16="http://schemas.microsoft.com/office/drawing/2014/main" id="{BDEF1AD9-ACE6-77BF-A927-04D7F520341E}"/>
                </a:ext>
              </a:extLst>
            </p:cNvPr>
            <p:cNvSpPr txBox="1"/>
            <p:nvPr/>
          </p:nvSpPr>
          <p:spPr>
            <a:xfrm>
              <a:off x="6971474" y="5658692"/>
              <a:ext cx="442750"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San Diego</a:t>
              </a:r>
            </a:p>
          </p:txBody>
        </p:sp>
        <p:sp>
          <p:nvSpPr>
            <p:cNvPr id="3210" name="TextBox 3209">
              <a:extLst>
                <a:ext uri="{FF2B5EF4-FFF2-40B4-BE49-F238E27FC236}">
                  <a16:creationId xmlns:a16="http://schemas.microsoft.com/office/drawing/2014/main" id="{6535E4F3-17EC-0CFE-8F31-2E8F3DF49101}"/>
                </a:ext>
              </a:extLst>
            </p:cNvPr>
            <p:cNvSpPr txBox="1"/>
            <p:nvPr/>
          </p:nvSpPr>
          <p:spPr>
            <a:xfrm>
              <a:off x="7606832" y="5658692"/>
              <a:ext cx="39946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Imperial</a:t>
              </a:r>
            </a:p>
          </p:txBody>
        </p:sp>
        <p:sp>
          <p:nvSpPr>
            <p:cNvPr id="3211" name="TextBox 3210">
              <a:extLst>
                <a:ext uri="{FF2B5EF4-FFF2-40B4-BE49-F238E27FC236}">
                  <a16:creationId xmlns:a16="http://schemas.microsoft.com/office/drawing/2014/main" id="{70DD5328-8439-E042-D4BE-311181AD575F}"/>
                </a:ext>
              </a:extLst>
            </p:cNvPr>
            <p:cNvSpPr txBox="1"/>
            <p:nvPr/>
          </p:nvSpPr>
          <p:spPr>
            <a:xfrm>
              <a:off x="7340669" y="5272326"/>
              <a:ext cx="42351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Riverside</a:t>
              </a:r>
            </a:p>
          </p:txBody>
        </p:sp>
        <p:sp>
          <p:nvSpPr>
            <p:cNvPr id="3212" name="TextBox 3211">
              <a:extLst>
                <a:ext uri="{FF2B5EF4-FFF2-40B4-BE49-F238E27FC236}">
                  <a16:creationId xmlns:a16="http://schemas.microsoft.com/office/drawing/2014/main" id="{32BED9BF-909B-8040-9B56-89205C90E881}"/>
                </a:ext>
              </a:extLst>
            </p:cNvPr>
            <p:cNvSpPr txBox="1"/>
            <p:nvPr/>
          </p:nvSpPr>
          <p:spPr>
            <a:xfrm>
              <a:off x="7229052" y="4679898"/>
              <a:ext cx="58381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San Bernardino</a:t>
              </a:r>
            </a:p>
          </p:txBody>
        </p:sp>
        <p:sp>
          <p:nvSpPr>
            <p:cNvPr id="3213" name="TextBox 3212">
              <a:extLst>
                <a:ext uri="{FF2B5EF4-FFF2-40B4-BE49-F238E27FC236}">
                  <a16:creationId xmlns:a16="http://schemas.microsoft.com/office/drawing/2014/main" id="{D0F13E79-5B15-07D3-C598-8AD6CC7091CF}"/>
                </a:ext>
              </a:extLst>
            </p:cNvPr>
            <p:cNvSpPr txBox="1"/>
            <p:nvPr/>
          </p:nvSpPr>
          <p:spPr>
            <a:xfrm>
              <a:off x="6327531" y="4933182"/>
              <a:ext cx="490840"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Los Angeles</a:t>
              </a:r>
            </a:p>
          </p:txBody>
        </p:sp>
        <p:sp>
          <p:nvSpPr>
            <p:cNvPr id="3214" name="TextBox 3213">
              <a:extLst>
                <a:ext uri="{FF2B5EF4-FFF2-40B4-BE49-F238E27FC236}">
                  <a16:creationId xmlns:a16="http://schemas.microsoft.com/office/drawing/2014/main" id="{2A13348B-10F0-BB4E-4EB2-B1EB99B04552}"/>
                </a:ext>
              </a:extLst>
            </p:cNvPr>
            <p:cNvSpPr txBox="1"/>
            <p:nvPr/>
          </p:nvSpPr>
          <p:spPr>
            <a:xfrm>
              <a:off x="6181571" y="4413734"/>
              <a:ext cx="30649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Kern</a:t>
              </a:r>
            </a:p>
          </p:txBody>
        </p:sp>
        <p:sp>
          <p:nvSpPr>
            <p:cNvPr id="3215" name="TextBox 3214">
              <a:extLst>
                <a:ext uri="{FF2B5EF4-FFF2-40B4-BE49-F238E27FC236}">
                  <a16:creationId xmlns:a16="http://schemas.microsoft.com/office/drawing/2014/main" id="{EBA20C08-634E-CD86-4CA6-5C9D2F21CEDA}"/>
                </a:ext>
              </a:extLst>
            </p:cNvPr>
            <p:cNvSpPr txBox="1"/>
            <p:nvPr/>
          </p:nvSpPr>
          <p:spPr>
            <a:xfrm>
              <a:off x="6181571" y="3911458"/>
              <a:ext cx="348172"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Tulare</a:t>
              </a:r>
            </a:p>
          </p:txBody>
        </p:sp>
        <p:sp>
          <p:nvSpPr>
            <p:cNvPr id="3216" name="TextBox 3215">
              <a:extLst>
                <a:ext uri="{FF2B5EF4-FFF2-40B4-BE49-F238E27FC236}">
                  <a16:creationId xmlns:a16="http://schemas.microsoft.com/office/drawing/2014/main" id="{ABC795D3-7AC0-05A5-1A60-6C278DC5998F}"/>
                </a:ext>
              </a:extLst>
            </p:cNvPr>
            <p:cNvSpPr txBox="1"/>
            <p:nvPr/>
          </p:nvSpPr>
          <p:spPr>
            <a:xfrm>
              <a:off x="6692434" y="3696811"/>
              <a:ext cx="29687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Inyo</a:t>
              </a:r>
            </a:p>
          </p:txBody>
        </p:sp>
        <p:sp>
          <p:nvSpPr>
            <p:cNvPr id="3217" name="TextBox 3216">
              <a:extLst>
                <a:ext uri="{FF2B5EF4-FFF2-40B4-BE49-F238E27FC236}">
                  <a16:creationId xmlns:a16="http://schemas.microsoft.com/office/drawing/2014/main" id="{E0915D38-81E2-DEA2-946B-A215960313CC}"/>
                </a:ext>
              </a:extLst>
            </p:cNvPr>
            <p:cNvSpPr txBox="1"/>
            <p:nvPr/>
          </p:nvSpPr>
          <p:spPr>
            <a:xfrm>
              <a:off x="5680233" y="4012420"/>
              <a:ext cx="32252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Kings</a:t>
              </a:r>
            </a:p>
          </p:txBody>
        </p:sp>
        <p:sp>
          <p:nvSpPr>
            <p:cNvPr id="3218" name="TextBox 3217">
              <a:extLst>
                <a:ext uri="{FF2B5EF4-FFF2-40B4-BE49-F238E27FC236}">
                  <a16:creationId xmlns:a16="http://schemas.microsoft.com/office/drawing/2014/main" id="{71FC05FB-01EB-0DE5-3BCE-754FE10585CF}"/>
                </a:ext>
              </a:extLst>
            </p:cNvPr>
            <p:cNvSpPr txBox="1"/>
            <p:nvPr/>
          </p:nvSpPr>
          <p:spPr>
            <a:xfrm>
              <a:off x="5680233" y="3677570"/>
              <a:ext cx="36099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Fresno</a:t>
              </a:r>
            </a:p>
          </p:txBody>
        </p:sp>
        <p:sp>
          <p:nvSpPr>
            <p:cNvPr id="3219" name="TextBox 3218">
              <a:extLst>
                <a:ext uri="{FF2B5EF4-FFF2-40B4-BE49-F238E27FC236}">
                  <a16:creationId xmlns:a16="http://schemas.microsoft.com/office/drawing/2014/main" id="{8C749D96-0235-302C-D3B1-4303843DAA9E}"/>
                </a:ext>
              </a:extLst>
            </p:cNvPr>
            <p:cNvSpPr txBox="1"/>
            <p:nvPr/>
          </p:nvSpPr>
          <p:spPr>
            <a:xfrm>
              <a:off x="5551645" y="3492973"/>
              <a:ext cx="38824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Madera</a:t>
              </a:r>
            </a:p>
          </p:txBody>
        </p:sp>
        <p:sp>
          <p:nvSpPr>
            <p:cNvPr id="3220" name="TextBox 3219">
              <a:extLst>
                <a:ext uri="{FF2B5EF4-FFF2-40B4-BE49-F238E27FC236}">
                  <a16:creationId xmlns:a16="http://schemas.microsoft.com/office/drawing/2014/main" id="{B69F6328-5BBF-949A-FECC-B7AEDC51EE7E}"/>
                </a:ext>
              </a:extLst>
            </p:cNvPr>
            <p:cNvSpPr txBox="1"/>
            <p:nvPr/>
          </p:nvSpPr>
          <p:spPr>
            <a:xfrm>
              <a:off x="5603382" y="3160748"/>
              <a:ext cx="42992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Mariposa</a:t>
              </a:r>
            </a:p>
          </p:txBody>
        </p:sp>
        <p:sp>
          <p:nvSpPr>
            <p:cNvPr id="3221" name="TextBox 3220">
              <a:extLst>
                <a:ext uri="{FF2B5EF4-FFF2-40B4-BE49-F238E27FC236}">
                  <a16:creationId xmlns:a16="http://schemas.microsoft.com/office/drawing/2014/main" id="{3C253091-4405-10A9-34EA-014841342DF8}"/>
                </a:ext>
              </a:extLst>
            </p:cNvPr>
            <p:cNvSpPr txBox="1"/>
            <p:nvPr/>
          </p:nvSpPr>
          <p:spPr>
            <a:xfrm>
              <a:off x="6167379" y="3034307"/>
              <a:ext cx="34015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Mono</a:t>
              </a:r>
            </a:p>
          </p:txBody>
        </p:sp>
        <p:sp>
          <p:nvSpPr>
            <p:cNvPr id="3222" name="TextBox 3221">
              <a:extLst>
                <a:ext uri="{FF2B5EF4-FFF2-40B4-BE49-F238E27FC236}">
                  <a16:creationId xmlns:a16="http://schemas.microsoft.com/office/drawing/2014/main" id="{E387E802-4DB2-00A6-73DF-CFE9493287B5}"/>
                </a:ext>
              </a:extLst>
            </p:cNvPr>
            <p:cNvSpPr txBox="1"/>
            <p:nvPr/>
          </p:nvSpPr>
          <p:spPr>
            <a:xfrm>
              <a:off x="5603382" y="2903170"/>
              <a:ext cx="44755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Tuolumne</a:t>
              </a:r>
            </a:p>
          </p:txBody>
        </p:sp>
        <p:sp>
          <p:nvSpPr>
            <p:cNvPr id="3223" name="TextBox 3222">
              <a:extLst>
                <a:ext uri="{FF2B5EF4-FFF2-40B4-BE49-F238E27FC236}">
                  <a16:creationId xmlns:a16="http://schemas.microsoft.com/office/drawing/2014/main" id="{BA947F36-2012-8E34-1601-268BF300CC60}"/>
                </a:ext>
              </a:extLst>
            </p:cNvPr>
            <p:cNvSpPr txBox="1"/>
            <p:nvPr/>
          </p:nvSpPr>
          <p:spPr>
            <a:xfrm>
              <a:off x="5677261" y="2626188"/>
              <a:ext cx="34977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Alpine</a:t>
              </a:r>
            </a:p>
          </p:txBody>
        </p:sp>
        <p:sp>
          <p:nvSpPr>
            <p:cNvPr id="3224" name="TextBox 3223">
              <a:extLst>
                <a:ext uri="{FF2B5EF4-FFF2-40B4-BE49-F238E27FC236}">
                  <a16:creationId xmlns:a16="http://schemas.microsoft.com/office/drawing/2014/main" id="{C28E1070-9E19-676F-4C94-8FC8B75E1E52}"/>
                </a:ext>
              </a:extLst>
            </p:cNvPr>
            <p:cNvSpPr txBox="1"/>
            <p:nvPr/>
          </p:nvSpPr>
          <p:spPr>
            <a:xfrm>
              <a:off x="5266151" y="2852052"/>
              <a:ext cx="433132"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Calaveras</a:t>
              </a:r>
            </a:p>
          </p:txBody>
        </p:sp>
        <p:sp>
          <p:nvSpPr>
            <p:cNvPr id="3225" name="TextBox 3224">
              <a:extLst>
                <a:ext uri="{FF2B5EF4-FFF2-40B4-BE49-F238E27FC236}">
                  <a16:creationId xmlns:a16="http://schemas.microsoft.com/office/drawing/2014/main" id="{3EB2571C-FA90-9ADC-42DD-5BBE5401FD3A}"/>
                </a:ext>
              </a:extLst>
            </p:cNvPr>
            <p:cNvSpPr txBox="1"/>
            <p:nvPr/>
          </p:nvSpPr>
          <p:spPr>
            <a:xfrm>
              <a:off x="5111203" y="3178304"/>
              <a:ext cx="442750"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Stanislaus</a:t>
              </a:r>
            </a:p>
          </p:txBody>
        </p:sp>
        <p:sp>
          <p:nvSpPr>
            <p:cNvPr id="3226" name="TextBox 3225">
              <a:extLst>
                <a:ext uri="{FF2B5EF4-FFF2-40B4-BE49-F238E27FC236}">
                  <a16:creationId xmlns:a16="http://schemas.microsoft.com/office/drawing/2014/main" id="{4217A111-E0E5-3B11-CA2C-3908E884CB83}"/>
                </a:ext>
              </a:extLst>
            </p:cNvPr>
            <p:cNvSpPr txBox="1"/>
            <p:nvPr/>
          </p:nvSpPr>
          <p:spPr>
            <a:xfrm rot="19418519">
              <a:off x="4984707" y="3012886"/>
              <a:ext cx="492443"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San Joaquin</a:t>
              </a:r>
            </a:p>
          </p:txBody>
        </p:sp>
        <p:sp>
          <p:nvSpPr>
            <p:cNvPr id="3227" name="TextBox 3226">
              <a:extLst>
                <a:ext uri="{FF2B5EF4-FFF2-40B4-BE49-F238E27FC236}">
                  <a16:creationId xmlns:a16="http://schemas.microsoft.com/office/drawing/2014/main" id="{EDF6C337-D248-878C-56BB-0BD895E9FB3A}"/>
                </a:ext>
              </a:extLst>
            </p:cNvPr>
            <p:cNvSpPr txBox="1"/>
            <p:nvPr/>
          </p:nvSpPr>
          <p:spPr>
            <a:xfrm rot="18858108">
              <a:off x="4937109" y="2695341"/>
              <a:ext cx="495649"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Sacramento</a:t>
              </a:r>
            </a:p>
          </p:txBody>
        </p:sp>
        <p:sp>
          <p:nvSpPr>
            <p:cNvPr id="3228" name="TextBox 3227">
              <a:extLst>
                <a:ext uri="{FF2B5EF4-FFF2-40B4-BE49-F238E27FC236}">
                  <a16:creationId xmlns:a16="http://schemas.microsoft.com/office/drawing/2014/main" id="{F316C85F-2920-4E69-A425-8105FB544896}"/>
                </a:ext>
              </a:extLst>
            </p:cNvPr>
            <p:cNvSpPr txBox="1"/>
            <p:nvPr/>
          </p:nvSpPr>
          <p:spPr>
            <a:xfrm rot="19857236">
              <a:off x="5229460" y="2727125"/>
              <a:ext cx="39305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prstClr val="white"/>
                  </a:solidFill>
                  <a:effectLst/>
                  <a:uLnTx/>
                  <a:uFillTx/>
                </a:rPr>
                <a:t>Amador</a:t>
              </a:r>
            </a:p>
          </p:txBody>
        </p:sp>
        <p:sp>
          <p:nvSpPr>
            <p:cNvPr id="3229" name="TextBox 3228">
              <a:extLst>
                <a:ext uri="{FF2B5EF4-FFF2-40B4-BE49-F238E27FC236}">
                  <a16:creationId xmlns:a16="http://schemas.microsoft.com/office/drawing/2014/main" id="{99050CAF-6F5A-C6E4-A23A-C376020E57BF}"/>
                </a:ext>
              </a:extLst>
            </p:cNvPr>
            <p:cNvSpPr txBox="1"/>
            <p:nvPr/>
          </p:nvSpPr>
          <p:spPr>
            <a:xfrm>
              <a:off x="5336636" y="2529504"/>
              <a:ext cx="43954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El Dorado</a:t>
              </a:r>
            </a:p>
          </p:txBody>
        </p:sp>
        <p:sp>
          <p:nvSpPr>
            <p:cNvPr id="3230" name="TextBox 3229">
              <a:extLst>
                <a:ext uri="{FF2B5EF4-FFF2-40B4-BE49-F238E27FC236}">
                  <a16:creationId xmlns:a16="http://schemas.microsoft.com/office/drawing/2014/main" id="{90C1DF1E-A996-5E53-4DBD-DC70D9B3AB81}"/>
                </a:ext>
              </a:extLst>
            </p:cNvPr>
            <p:cNvSpPr txBox="1"/>
            <p:nvPr/>
          </p:nvSpPr>
          <p:spPr>
            <a:xfrm>
              <a:off x="5401942" y="2304020"/>
              <a:ext cx="34496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Placer</a:t>
              </a:r>
            </a:p>
          </p:txBody>
        </p:sp>
        <p:sp>
          <p:nvSpPr>
            <p:cNvPr id="3231" name="TextBox 3230">
              <a:extLst>
                <a:ext uri="{FF2B5EF4-FFF2-40B4-BE49-F238E27FC236}">
                  <a16:creationId xmlns:a16="http://schemas.microsoft.com/office/drawing/2014/main" id="{DABAD9A8-9A5B-02EA-5BA1-5030386217B1}"/>
                </a:ext>
              </a:extLst>
            </p:cNvPr>
            <p:cNvSpPr txBox="1"/>
            <p:nvPr/>
          </p:nvSpPr>
          <p:spPr>
            <a:xfrm>
              <a:off x="5401942" y="2059322"/>
              <a:ext cx="33534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Sierra</a:t>
              </a:r>
            </a:p>
          </p:txBody>
        </p:sp>
        <p:sp>
          <p:nvSpPr>
            <p:cNvPr id="3232" name="TextBox 3231">
              <a:extLst>
                <a:ext uri="{FF2B5EF4-FFF2-40B4-BE49-F238E27FC236}">
                  <a16:creationId xmlns:a16="http://schemas.microsoft.com/office/drawing/2014/main" id="{B4C3EFEE-B9AE-2710-0A9B-2E2E6AA0A46C}"/>
                </a:ext>
              </a:extLst>
            </p:cNvPr>
            <p:cNvSpPr txBox="1"/>
            <p:nvPr/>
          </p:nvSpPr>
          <p:spPr>
            <a:xfrm rot="20290359">
              <a:off x="5213941" y="2194747"/>
              <a:ext cx="38183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Nevada</a:t>
              </a:r>
            </a:p>
          </p:txBody>
        </p:sp>
        <p:sp>
          <p:nvSpPr>
            <p:cNvPr id="3233" name="TextBox 3232">
              <a:extLst>
                <a:ext uri="{FF2B5EF4-FFF2-40B4-BE49-F238E27FC236}">
                  <a16:creationId xmlns:a16="http://schemas.microsoft.com/office/drawing/2014/main" id="{C5D9521E-FD31-5A27-63F8-89BECD89E8A6}"/>
                </a:ext>
              </a:extLst>
            </p:cNvPr>
            <p:cNvSpPr txBox="1"/>
            <p:nvPr/>
          </p:nvSpPr>
          <p:spPr>
            <a:xfrm>
              <a:off x="5255198" y="1847099"/>
              <a:ext cx="373820"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Plumas</a:t>
              </a:r>
            </a:p>
          </p:txBody>
        </p:sp>
        <p:sp>
          <p:nvSpPr>
            <p:cNvPr id="3234" name="TextBox 3233">
              <a:extLst>
                <a:ext uri="{FF2B5EF4-FFF2-40B4-BE49-F238E27FC236}">
                  <a16:creationId xmlns:a16="http://schemas.microsoft.com/office/drawing/2014/main" id="{0FE50CE7-B31E-1DFF-8265-9AD1B7D84C54}"/>
                </a:ext>
              </a:extLst>
            </p:cNvPr>
            <p:cNvSpPr txBox="1"/>
            <p:nvPr/>
          </p:nvSpPr>
          <p:spPr>
            <a:xfrm>
              <a:off x="4619162" y="1763687"/>
              <a:ext cx="39305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Tehama</a:t>
              </a:r>
            </a:p>
          </p:txBody>
        </p:sp>
        <p:sp>
          <p:nvSpPr>
            <p:cNvPr id="3235" name="TextBox 3234">
              <a:extLst>
                <a:ext uri="{FF2B5EF4-FFF2-40B4-BE49-F238E27FC236}">
                  <a16:creationId xmlns:a16="http://schemas.microsoft.com/office/drawing/2014/main" id="{9D1C9C25-64A1-D5EC-679B-2AFA75086674}"/>
                </a:ext>
              </a:extLst>
            </p:cNvPr>
            <p:cNvSpPr txBox="1"/>
            <p:nvPr/>
          </p:nvSpPr>
          <p:spPr>
            <a:xfrm>
              <a:off x="4906339" y="2010993"/>
              <a:ext cx="32733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Butte</a:t>
              </a:r>
            </a:p>
          </p:txBody>
        </p:sp>
        <p:sp>
          <p:nvSpPr>
            <p:cNvPr id="3236" name="TextBox 3235">
              <a:extLst>
                <a:ext uri="{FF2B5EF4-FFF2-40B4-BE49-F238E27FC236}">
                  <a16:creationId xmlns:a16="http://schemas.microsoft.com/office/drawing/2014/main" id="{584D9145-E39B-85F1-760C-9EF001DE2F04}"/>
                </a:ext>
              </a:extLst>
            </p:cNvPr>
            <p:cNvSpPr txBox="1"/>
            <p:nvPr/>
          </p:nvSpPr>
          <p:spPr>
            <a:xfrm>
              <a:off x="4534809" y="2054118"/>
              <a:ext cx="33855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Glenn</a:t>
              </a:r>
            </a:p>
          </p:txBody>
        </p:sp>
        <p:sp>
          <p:nvSpPr>
            <p:cNvPr id="3237" name="TextBox 3236">
              <a:extLst>
                <a:ext uri="{FF2B5EF4-FFF2-40B4-BE49-F238E27FC236}">
                  <a16:creationId xmlns:a16="http://schemas.microsoft.com/office/drawing/2014/main" id="{0FD1F890-AC78-89FD-88C6-316210C7ACF5}"/>
                </a:ext>
              </a:extLst>
            </p:cNvPr>
            <p:cNvSpPr txBox="1"/>
            <p:nvPr/>
          </p:nvSpPr>
          <p:spPr>
            <a:xfrm>
              <a:off x="4633535" y="2302558"/>
              <a:ext cx="356188"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Colusa</a:t>
              </a:r>
            </a:p>
          </p:txBody>
        </p:sp>
        <p:sp>
          <p:nvSpPr>
            <p:cNvPr id="3238" name="TextBox 3237">
              <a:extLst>
                <a:ext uri="{FF2B5EF4-FFF2-40B4-BE49-F238E27FC236}">
                  <a16:creationId xmlns:a16="http://schemas.microsoft.com/office/drawing/2014/main" id="{8406CB81-EE7B-5CED-7237-2E67753BECC8}"/>
                </a:ext>
              </a:extLst>
            </p:cNvPr>
            <p:cNvSpPr txBox="1"/>
            <p:nvPr/>
          </p:nvSpPr>
          <p:spPr>
            <a:xfrm>
              <a:off x="4985904" y="2275098"/>
              <a:ext cx="312906"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Yuba</a:t>
              </a:r>
            </a:p>
          </p:txBody>
        </p:sp>
        <p:sp>
          <p:nvSpPr>
            <p:cNvPr id="3239" name="TextBox 3238">
              <a:extLst>
                <a:ext uri="{FF2B5EF4-FFF2-40B4-BE49-F238E27FC236}">
                  <a16:creationId xmlns:a16="http://schemas.microsoft.com/office/drawing/2014/main" id="{B1AEECA2-65E8-561A-A53B-914A23D3AC10}"/>
                </a:ext>
              </a:extLst>
            </p:cNvPr>
            <p:cNvSpPr txBox="1"/>
            <p:nvPr/>
          </p:nvSpPr>
          <p:spPr>
            <a:xfrm rot="5400000">
              <a:off x="4861937" y="2387544"/>
              <a:ext cx="343364" cy="1692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500" b="0" i="0" u="none" strike="noStrike" kern="0" cap="none" spc="0" normalizeH="0" baseline="0" noProof="0" dirty="0">
                  <a:ln>
                    <a:noFill/>
                  </a:ln>
                  <a:solidFill>
                    <a:sysClr val="windowText" lastClr="000000"/>
                  </a:solidFill>
                  <a:effectLst/>
                  <a:uLnTx/>
                  <a:uFillTx/>
                </a:rPr>
                <a:t>Sutter</a:t>
              </a:r>
            </a:p>
          </p:txBody>
        </p:sp>
      </p:grpSp>
    </p:spTree>
    <p:extLst>
      <p:ext uri="{BB962C8B-B14F-4D97-AF65-F5344CB8AC3E}">
        <p14:creationId xmlns:p14="http://schemas.microsoft.com/office/powerpoint/2010/main" val="3633274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319F8-0703-C19A-812E-65592CC2575D}"/>
              </a:ext>
            </a:extLst>
          </p:cNvPr>
          <p:cNvSpPr>
            <a:spLocks noGrp="1"/>
          </p:cNvSpPr>
          <p:nvPr>
            <p:ph type="title"/>
          </p:nvPr>
        </p:nvSpPr>
        <p:spPr/>
        <p:txBody>
          <a:bodyPr/>
          <a:lstStyle/>
          <a:p>
            <a:r>
              <a:rPr lang="en-US" dirty="0"/>
              <a:t>Health Net Team</a:t>
            </a:r>
          </a:p>
        </p:txBody>
      </p:sp>
      <p:graphicFrame>
        <p:nvGraphicFramePr>
          <p:cNvPr id="6" name="Content Placeholder 5">
            <a:extLst>
              <a:ext uri="{FF2B5EF4-FFF2-40B4-BE49-F238E27FC236}">
                <a16:creationId xmlns:a16="http://schemas.microsoft.com/office/drawing/2014/main" id="{17940ED1-E44F-4A38-E30B-761640B5CA3F}"/>
              </a:ext>
            </a:extLst>
          </p:cNvPr>
          <p:cNvGraphicFramePr>
            <a:graphicFrameLocks noGrp="1"/>
          </p:cNvGraphicFramePr>
          <p:nvPr>
            <p:ph idx="1"/>
            <p:extLst>
              <p:ext uri="{D42A27DB-BD31-4B8C-83A1-F6EECF244321}">
                <p14:modId xmlns:p14="http://schemas.microsoft.com/office/powerpoint/2010/main" val="1065607190"/>
              </p:ext>
            </p:extLst>
          </p:nvPr>
        </p:nvGraphicFramePr>
        <p:xfrm>
          <a:off x="601578" y="1119909"/>
          <a:ext cx="10977562" cy="3484880"/>
        </p:xfrm>
        <a:graphic>
          <a:graphicData uri="http://schemas.openxmlformats.org/drawingml/2006/table">
            <a:tbl>
              <a:tblPr firstRow="1" bandRow="1">
                <a:tableStyleId>{21E4AEA4-8DFA-4A89-87EB-49C32662AFE0}</a:tableStyleId>
              </a:tblPr>
              <a:tblGrid>
                <a:gridCol w="5488781">
                  <a:extLst>
                    <a:ext uri="{9D8B030D-6E8A-4147-A177-3AD203B41FA5}">
                      <a16:colId xmlns:a16="http://schemas.microsoft.com/office/drawing/2014/main" val="1195318847"/>
                    </a:ext>
                  </a:extLst>
                </a:gridCol>
                <a:gridCol w="5488781">
                  <a:extLst>
                    <a:ext uri="{9D8B030D-6E8A-4147-A177-3AD203B41FA5}">
                      <a16:colId xmlns:a16="http://schemas.microsoft.com/office/drawing/2014/main" val="107806751"/>
                    </a:ext>
                  </a:extLst>
                </a:gridCol>
              </a:tblGrid>
              <a:tr h="370840">
                <a:tc gridSpan="2">
                  <a:txBody>
                    <a:bodyPr/>
                    <a:lstStyle/>
                    <a:p>
                      <a:pPr algn="ctr"/>
                      <a:r>
                        <a:rPr lang="en-US" sz="2800" dirty="0"/>
                        <a:t>Health Net team supporting SNF WQIP</a:t>
                      </a:r>
                    </a:p>
                  </a:txBody>
                  <a:tcPr/>
                </a:tc>
                <a:tc hMerge="1">
                  <a:txBody>
                    <a:bodyPr/>
                    <a:lstStyle/>
                    <a:p>
                      <a:endParaRPr lang="en-US" dirty="0"/>
                    </a:p>
                  </a:txBody>
                  <a:tcPr/>
                </a:tc>
                <a:extLst>
                  <a:ext uri="{0D108BD9-81ED-4DB2-BD59-A6C34878D82A}">
                    <a16:rowId xmlns:a16="http://schemas.microsoft.com/office/drawing/2014/main" val="1277235311"/>
                  </a:ext>
                </a:extLst>
              </a:tr>
              <a:tr h="370840">
                <a:tc>
                  <a:txBody>
                    <a:bodyPr/>
                    <a:lstStyle/>
                    <a:p>
                      <a:r>
                        <a:rPr lang="en-US" dirty="0">
                          <a:solidFill>
                            <a:schemeClr val="tx2"/>
                          </a:solidFill>
                        </a:rPr>
                        <a:t>Ed Mariscal</a:t>
                      </a:r>
                    </a:p>
                  </a:txBody>
                  <a:tcPr/>
                </a:tc>
                <a:tc>
                  <a:txBody>
                    <a:bodyPr/>
                    <a:lstStyle/>
                    <a:p>
                      <a:r>
                        <a:rPr lang="en-US" dirty="0">
                          <a:solidFill>
                            <a:schemeClr val="tx2"/>
                          </a:solidFill>
                        </a:rPr>
                        <a:t>Senior Director, Population Health</a:t>
                      </a:r>
                    </a:p>
                  </a:txBody>
                  <a:tcPr/>
                </a:tc>
                <a:extLst>
                  <a:ext uri="{0D108BD9-81ED-4DB2-BD59-A6C34878D82A}">
                    <a16:rowId xmlns:a16="http://schemas.microsoft.com/office/drawing/2014/main" val="2389617156"/>
                  </a:ext>
                </a:extLst>
              </a:tr>
              <a:tr h="370840">
                <a:tc>
                  <a:txBody>
                    <a:bodyPr/>
                    <a:lstStyle/>
                    <a:p>
                      <a:r>
                        <a:rPr lang="en-US" dirty="0">
                          <a:solidFill>
                            <a:schemeClr val="tx2"/>
                          </a:solidFill>
                        </a:rPr>
                        <a:t>Ciara Thomas</a:t>
                      </a:r>
                    </a:p>
                  </a:txBody>
                  <a:tcPr/>
                </a:tc>
                <a:tc>
                  <a:txBody>
                    <a:bodyPr/>
                    <a:lstStyle/>
                    <a:p>
                      <a:r>
                        <a:rPr lang="en-US" dirty="0">
                          <a:solidFill>
                            <a:schemeClr val="tx2"/>
                          </a:solidFill>
                        </a:rPr>
                        <a:t>Supervisor, Long Term Care</a:t>
                      </a:r>
                    </a:p>
                  </a:txBody>
                  <a:tcPr/>
                </a:tc>
                <a:extLst>
                  <a:ext uri="{0D108BD9-81ED-4DB2-BD59-A6C34878D82A}">
                    <a16:rowId xmlns:a16="http://schemas.microsoft.com/office/drawing/2014/main" val="3898324563"/>
                  </a:ext>
                </a:extLst>
              </a:tr>
              <a:tr h="370840">
                <a:tc>
                  <a:txBody>
                    <a:bodyPr/>
                    <a:lstStyle/>
                    <a:p>
                      <a:r>
                        <a:rPr lang="en-US" dirty="0">
                          <a:solidFill>
                            <a:schemeClr val="tx2"/>
                          </a:solidFill>
                        </a:rPr>
                        <a:t>Celine Rangel</a:t>
                      </a:r>
                    </a:p>
                  </a:txBody>
                  <a:tcPr/>
                </a:tc>
                <a:tc>
                  <a:txBody>
                    <a:bodyPr/>
                    <a:lstStyle/>
                    <a:p>
                      <a:r>
                        <a:rPr lang="en-US" dirty="0">
                          <a:solidFill>
                            <a:schemeClr val="tx2"/>
                          </a:solidFill>
                        </a:rPr>
                        <a:t>LTSS Service Care Manager</a:t>
                      </a:r>
                    </a:p>
                  </a:txBody>
                  <a:tcPr/>
                </a:tc>
                <a:extLst>
                  <a:ext uri="{0D108BD9-81ED-4DB2-BD59-A6C34878D82A}">
                    <a16:rowId xmlns:a16="http://schemas.microsoft.com/office/drawing/2014/main" val="1024925165"/>
                  </a:ext>
                </a:extLst>
              </a:tr>
              <a:tr h="370840">
                <a:tc>
                  <a:txBody>
                    <a:bodyPr/>
                    <a:lstStyle/>
                    <a:p>
                      <a:r>
                        <a:rPr lang="en-US" dirty="0">
                          <a:solidFill>
                            <a:schemeClr val="tx2"/>
                          </a:solidFill>
                        </a:rPr>
                        <a:t>William White</a:t>
                      </a:r>
                    </a:p>
                  </a:txBody>
                  <a:tcPr/>
                </a:tc>
                <a:tc>
                  <a:txBody>
                    <a:bodyPr/>
                    <a:lstStyle/>
                    <a:p>
                      <a:r>
                        <a:rPr lang="en-US" dirty="0">
                          <a:solidFill>
                            <a:schemeClr val="tx2"/>
                          </a:solidFill>
                        </a:rPr>
                        <a:t>LTSS Service Care Manager</a:t>
                      </a:r>
                    </a:p>
                  </a:txBody>
                  <a:tcPr/>
                </a:tc>
                <a:extLst>
                  <a:ext uri="{0D108BD9-81ED-4DB2-BD59-A6C34878D82A}">
                    <a16:rowId xmlns:a16="http://schemas.microsoft.com/office/drawing/2014/main" val="1083584278"/>
                  </a:ext>
                </a:extLst>
              </a:tr>
              <a:tr h="370840">
                <a:tc>
                  <a:txBody>
                    <a:bodyPr/>
                    <a:lstStyle/>
                    <a:p>
                      <a:r>
                        <a:rPr lang="en-US" dirty="0">
                          <a:solidFill>
                            <a:schemeClr val="tx2"/>
                          </a:solidFill>
                        </a:rPr>
                        <a:t>Andrea Franklin</a:t>
                      </a:r>
                    </a:p>
                  </a:txBody>
                  <a:tcPr/>
                </a:tc>
                <a:tc>
                  <a:txBody>
                    <a:bodyPr/>
                    <a:lstStyle/>
                    <a:p>
                      <a:r>
                        <a:rPr lang="en-US" dirty="0">
                          <a:solidFill>
                            <a:schemeClr val="tx2"/>
                          </a:solidFill>
                        </a:rPr>
                        <a:t>LTSS Service Care Manager</a:t>
                      </a:r>
                    </a:p>
                  </a:txBody>
                  <a:tcPr/>
                </a:tc>
                <a:extLst>
                  <a:ext uri="{0D108BD9-81ED-4DB2-BD59-A6C34878D82A}">
                    <a16:rowId xmlns:a16="http://schemas.microsoft.com/office/drawing/2014/main" val="1306294557"/>
                  </a:ext>
                </a:extLst>
              </a:tr>
              <a:tr h="370840">
                <a:tc>
                  <a:txBody>
                    <a:bodyPr/>
                    <a:lstStyle/>
                    <a:p>
                      <a:r>
                        <a:rPr lang="en-US" dirty="0">
                          <a:solidFill>
                            <a:schemeClr val="tx2"/>
                          </a:solidFill>
                        </a:rPr>
                        <a:t>Pamela Furtado</a:t>
                      </a:r>
                    </a:p>
                  </a:txBody>
                  <a:tcPr/>
                </a:tc>
                <a:tc>
                  <a:txBody>
                    <a:bodyPr/>
                    <a:lstStyle/>
                    <a:p>
                      <a:r>
                        <a:rPr lang="en-US" dirty="0">
                          <a:solidFill>
                            <a:schemeClr val="tx2"/>
                          </a:solidFill>
                        </a:rPr>
                        <a:t>LTSS Service Care Manager</a:t>
                      </a:r>
                    </a:p>
                  </a:txBody>
                  <a:tcPr/>
                </a:tc>
                <a:extLst>
                  <a:ext uri="{0D108BD9-81ED-4DB2-BD59-A6C34878D82A}">
                    <a16:rowId xmlns:a16="http://schemas.microsoft.com/office/drawing/2014/main" val="3871040679"/>
                  </a:ext>
                </a:extLst>
              </a:tr>
              <a:tr h="370840">
                <a:tc>
                  <a:txBody>
                    <a:bodyPr/>
                    <a:lstStyle/>
                    <a:p>
                      <a:r>
                        <a:rPr lang="en-US" dirty="0">
                          <a:solidFill>
                            <a:schemeClr val="tx2"/>
                          </a:solidFill>
                        </a:rPr>
                        <a:t>David Tran</a:t>
                      </a:r>
                    </a:p>
                  </a:txBody>
                  <a:tcPr/>
                </a:tc>
                <a:tc>
                  <a:txBody>
                    <a:bodyPr/>
                    <a:lstStyle/>
                    <a:p>
                      <a:r>
                        <a:rPr lang="en-US" dirty="0">
                          <a:solidFill>
                            <a:schemeClr val="tx2"/>
                          </a:solidFill>
                        </a:rPr>
                        <a:t>Senior Manager, Contracting &amp; Network Development</a:t>
                      </a:r>
                    </a:p>
                  </a:txBody>
                  <a:tcPr/>
                </a:tc>
                <a:extLst>
                  <a:ext uri="{0D108BD9-81ED-4DB2-BD59-A6C34878D82A}">
                    <a16:rowId xmlns:a16="http://schemas.microsoft.com/office/drawing/2014/main" val="1962509892"/>
                  </a:ext>
                </a:extLst>
              </a:tr>
              <a:tr h="370840">
                <a:tc>
                  <a:txBody>
                    <a:bodyPr/>
                    <a:lstStyle/>
                    <a:p>
                      <a:r>
                        <a:rPr lang="en-US" dirty="0">
                          <a:solidFill>
                            <a:schemeClr val="tx2"/>
                          </a:solidFill>
                        </a:rPr>
                        <a:t>Talia McIlwain</a:t>
                      </a:r>
                    </a:p>
                  </a:txBody>
                  <a:tcPr/>
                </a:tc>
                <a:tc>
                  <a:txBody>
                    <a:bodyPr/>
                    <a:lstStyle/>
                    <a:p>
                      <a:r>
                        <a:rPr lang="en-US" dirty="0">
                          <a:solidFill>
                            <a:schemeClr val="tx2"/>
                          </a:solidFill>
                        </a:rPr>
                        <a:t>Provider Engagement Account Manager</a:t>
                      </a:r>
                    </a:p>
                  </a:txBody>
                  <a:tcPr/>
                </a:tc>
                <a:extLst>
                  <a:ext uri="{0D108BD9-81ED-4DB2-BD59-A6C34878D82A}">
                    <a16:rowId xmlns:a16="http://schemas.microsoft.com/office/drawing/2014/main" val="92666704"/>
                  </a:ext>
                </a:extLst>
              </a:tr>
            </a:tbl>
          </a:graphicData>
        </a:graphic>
      </p:graphicFrame>
      <p:sp>
        <p:nvSpPr>
          <p:cNvPr id="4" name="Footer Placeholder 3">
            <a:extLst>
              <a:ext uri="{FF2B5EF4-FFF2-40B4-BE49-F238E27FC236}">
                <a16:creationId xmlns:a16="http://schemas.microsoft.com/office/drawing/2014/main" id="{EED5C4BF-CF3C-0C7F-3A55-D1FCA71C96D3}"/>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E4DC19D8-C49B-06F9-8590-C18628BAC313}"/>
              </a:ext>
            </a:extLst>
          </p:cNvPr>
          <p:cNvSpPr>
            <a:spLocks noGrp="1"/>
          </p:cNvSpPr>
          <p:nvPr>
            <p:ph type="sldNum" sz="quarter" idx="12"/>
          </p:nvPr>
        </p:nvSpPr>
        <p:spPr/>
        <p:txBody>
          <a:bodyPr/>
          <a:lstStyle/>
          <a:p>
            <a:fld id="{07DC6EF8-7239-44B8-A009-F3DF16CC696E}" type="slidenum">
              <a:rPr lang="en-US" smtClean="0"/>
              <a:t>4</a:t>
            </a:fld>
            <a:endParaRPr lang="en-US"/>
          </a:p>
        </p:txBody>
      </p:sp>
      <p:sp>
        <p:nvSpPr>
          <p:cNvPr id="7" name="TextBox 6">
            <a:extLst>
              <a:ext uri="{FF2B5EF4-FFF2-40B4-BE49-F238E27FC236}">
                <a16:creationId xmlns:a16="http://schemas.microsoft.com/office/drawing/2014/main" id="{53341F10-CF7E-3D6B-2C85-59B87AAF1CF5}"/>
              </a:ext>
            </a:extLst>
          </p:cNvPr>
          <p:cNvSpPr txBox="1"/>
          <p:nvPr/>
        </p:nvSpPr>
        <p:spPr>
          <a:xfrm>
            <a:off x="2796957" y="5055360"/>
            <a:ext cx="6586803" cy="815608"/>
          </a:xfrm>
          <a:prstGeom prst="rect">
            <a:avLst/>
          </a:prstGeom>
          <a:noFill/>
          <a:ln w="25400">
            <a:solidFill>
              <a:srgbClr val="CB177D"/>
            </a:solidFill>
          </a:ln>
        </p:spPr>
        <p:txBody>
          <a:bodyPr wrap="none" lIns="182880" tIns="182880" rIns="182880" bIns="182880" rtlCol="0">
            <a:spAutoFit/>
          </a:bodyPr>
          <a:lstStyle/>
          <a:p>
            <a:r>
              <a:rPr lang="en-US" b="1" dirty="0">
                <a:solidFill>
                  <a:schemeClr val="tx2"/>
                </a:solidFill>
                <a:latin typeface="Arial" panose="020B0604020202020204" pitchFamily="34" charset="0"/>
                <a:cs typeface="Arial" panose="020B0604020202020204" pitchFamily="34" charset="0"/>
              </a:rPr>
              <a:t>To reach the team – email </a:t>
            </a:r>
            <a:r>
              <a:rPr lang="en-US" b="1" dirty="0">
                <a:solidFill>
                  <a:schemeClr val="tx2"/>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LTSS_Liaison@HealthNet.com</a:t>
            </a:r>
            <a:endParaRPr lang="en-US" b="1" dirty="0">
              <a:solidFill>
                <a:schemeClr val="tx2"/>
              </a:solidFill>
              <a:latin typeface="Arial" panose="020B0604020202020204" pitchFamily="34" charset="0"/>
              <a:cs typeface="Arial" panose="020B0604020202020204" pitchFamily="34" charset="0"/>
            </a:endParaRPr>
          </a:p>
          <a:p>
            <a:endParaRPr lang="en-US" sz="1100" b="1"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5186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93181-6D6C-A12F-21C5-D0F8CF1868D5}"/>
              </a:ext>
            </a:extLst>
          </p:cNvPr>
          <p:cNvSpPr>
            <a:spLocks noGrp="1"/>
          </p:cNvSpPr>
          <p:nvPr>
            <p:ph type="title"/>
          </p:nvPr>
        </p:nvSpPr>
        <p:spPr/>
        <p:txBody>
          <a:bodyPr/>
          <a:lstStyle/>
          <a:p>
            <a:r>
              <a:rPr lang="en-US" dirty="0"/>
              <a:t>Background</a:t>
            </a:r>
          </a:p>
        </p:txBody>
      </p:sp>
      <p:sp>
        <p:nvSpPr>
          <p:cNvPr id="5" name="Content Placeholder 4">
            <a:extLst>
              <a:ext uri="{FF2B5EF4-FFF2-40B4-BE49-F238E27FC236}">
                <a16:creationId xmlns:a16="http://schemas.microsoft.com/office/drawing/2014/main" id="{40641026-CA7E-BEF2-743A-85A81AC230FC}"/>
              </a:ext>
            </a:extLst>
          </p:cNvPr>
          <p:cNvSpPr>
            <a:spLocks noGrp="1"/>
          </p:cNvSpPr>
          <p:nvPr>
            <p:ph idx="1"/>
          </p:nvPr>
        </p:nvSpPr>
        <p:spPr>
          <a:xfrm>
            <a:off x="612204" y="1076425"/>
            <a:ext cx="10978218" cy="4610100"/>
          </a:xfrm>
        </p:spPr>
        <p:txBody>
          <a:bodyPr>
            <a:normAutofit fontScale="77500" lnSpcReduction="20000"/>
          </a:bodyPr>
          <a:lstStyle/>
          <a:p>
            <a:pPr>
              <a:lnSpc>
                <a:spcPct val="120000"/>
              </a:lnSpc>
            </a:pPr>
            <a:r>
              <a:rPr lang="en-US" dirty="0"/>
              <a:t>The Department of Health Care Services (DHCS) published All-Plan Letter (APL) 25-002 on January 13, 2025.</a:t>
            </a:r>
          </a:p>
          <a:p>
            <a:pPr>
              <a:lnSpc>
                <a:spcPct val="120000"/>
              </a:lnSpc>
            </a:pPr>
            <a:r>
              <a:rPr lang="en-US" dirty="0"/>
              <a:t>Subsequently, DHCS published APL 26-006 on March 30, 2026.</a:t>
            </a:r>
          </a:p>
          <a:p>
            <a:pPr>
              <a:lnSpc>
                <a:spcPct val="120000"/>
              </a:lnSpc>
            </a:pPr>
            <a:r>
              <a:rPr lang="en-US" dirty="0"/>
              <a:t>Pursuant to the APL, Health Net hosted 2 webinars in 2025, and is hosting webinars on Tuesday, August 25, 2026 and another webinar on Wednesday, October 21, 2026, for all skilled nursing facilities.  We are inviting WQIP-eligible network providers and out of network providers.</a:t>
            </a:r>
          </a:p>
          <a:p>
            <a:pPr>
              <a:lnSpc>
                <a:spcPct val="120000"/>
              </a:lnSpc>
            </a:pPr>
            <a:endParaRPr lang="en-US" dirty="0"/>
          </a:p>
          <a:p>
            <a:pPr>
              <a:lnSpc>
                <a:spcPct val="120000"/>
              </a:lnSpc>
            </a:pPr>
            <a:r>
              <a:rPr lang="en-US" dirty="0"/>
              <a:t>Resources:</a:t>
            </a:r>
          </a:p>
          <a:p>
            <a:pPr>
              <a:lnSpc>
                <a:spcPct val="120000"/>
              </a:lnSpc>
            </a:pPr>
            <a:r>
              <a:rPr lang="en-US" dirty="0">
                <a:hlinkClick r:id="rId2"/>
              </a:rPr>
              <a:t>APL 25-002</a:t>
            </a:r>
            <a:r>
              <a:rPr lang="en-US" dirty="0"/>
              <a:t> – All Plan Letter</a:t>
            </a:r>
          </a:p>
          <a:p>
            <a:pPr>
              <a:lnSpc>
                <a:spcPct val="120000"/>
              </a:lnSpc>
            </a:pPr>
            <a:r>
              <a:rPr lang="en-US" dirty="0">
                <a:hlinkClick r:id="rId3"/>
              </a:rPr>
              <a:t>APL 26-006 </a:t>
            </a:r>
            <a:r>
              <a:rPr lang="en-US" dirty="0"/>
              <a:t>– All Plan Letter</a:t>
            </a:r>
          </a:p>
          <a:p>
            <a:pPr>
              <a:lnSpc>
                <a:spcPct val="120000"/>
              </a:lnSpc>
            </a:pPr>
            <a:r>
              <a:rPr lang="en-US" dirty="0">
                <a:hlinkClick r:id="rId4"/>
              </a:rPr>
              <a:t>SNF WQIP</a:t>
            </a:r>
            <a:r>
              <a:rPr lang="en-US" dirty="0"/>
              <a:t> – DHCS SNF WQIP Website</a:t>
            </a:r>
          </a:p>
        </p:txBody>
      </p:sp>
    </p:spTree>
    <p:extLst>
      <p:ext uri="{BB962C8B-B14F-4D97-AF65-F5344CB8AC3E}">
        <p14:creationId xmlns:p14="http://schemas.microsoft.com/office/powerpoint/2010/main" val="1461591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9E828-E2B6-6FC8-6429-F0F3C30E309F}"/>
              </a:ext>
            </a:extLst>
          </p:cNvPr>
          <p:cNvSpPr>
            <a:spLocks noGrp="1"/>
          </p:cNvSpPr>
          <p:nvPr>
            <p:ph type="title"/>
          </p:nvPr>
        </p:nvSpPr>
        <p:spPr>
          <a:xfrm>
            <a:off x="601578" y="354387"/>
            <a:ext cx="10978219" cy="1007311"/>
          </a:xfrm>
        </p:spPr>
        <p:txBody>
          <a:bodyPr/>
          <a:lstStyle/>
          <a:p>
            <a:r>
              <a:rPr lang="en-US" dirty="0"/>
              <a:t>Eligible Network Providers &amp; Bed Days</a:t>
            </a:r>
          </a:p>
        </p:txBody>
      </p:sp>
      <p:sp>
        <p:nvSpPr>
          <p:cNvPr id="3" name="Content Placeholder 2">
            <a:extLst>
              <a:ext uri="{FF2B5EF4-FFF2-40B4-BE49-F238E27FC236}">
                <a16:creationId xmlns:a16="http://schemas.microsoft.com/office/drawing/2014/main" id="{D3A9223A-A58C-03BB-E355-439DF9AA75F9}"/>
              </a:ext>
            </a:extLst>
          </p:cNvPr>
          <p:cNvSpPr>
            <a:spLocks noGrp="1"/>
          </p:cNvSpPr>
          <p:nvPr>
            <p:ph idx="1"/>
          </p:nvPr>
        </p:nvSpPr>
        <p:spPr>
          <a:xfrm>
            <a:off x="612204" y="789132"/>
            <a:ext cx="10978218" cy="5089236"/>
          </a:xfrm>
        </p:spPr>
        <p:txBody>
          <a:bodyPr>
            <a:normAutofit fontScale="55000" lnSpcReduction="20000"/>
          </a:bodyPr>
          <a:lstStyle/>
          <a:p>
            <a:pPr>
              <a:lnSpc>
                <a:spcPct val="120000"/>
              </a:lnSpc>
            </a:pPr>
            <a:r>
              <a:rPr lang="en-US" dirty="0">
                <a:solidFill>
                  <a:schemeClr val="accent2"/>
                </a:solidFill>
              </a:rPr>
              <a:t>SNF WQIP-Eligible Network Providers:</a:t>
            </a:r>
            <a:r>
              <a:rPr lang="en-US" dirty="0"/>
              <a:t>  Qualifying Freestanding SNF Level-B and Adult Freestanding Subacute Facility level-B facilities eligible to participate in the Medi-Cal program and that furnish services under a Network Provider Agreement are eligible.</a:t>
            </a:r>
          </a:p>
          <a:p>
            <a:pPr>
              <a:lnSpc>
                <a:spcPct val="120000"/>
              </a:lnSpc>
            </a:pPr>
            <a:endParaRPr lang="en-US" dirty="0"/>
          </a:p>
          <a:p>
            <a:pPr>
              <a:lnSpc>
                <a:spcPct val="120000"/>
              </a:lnSpc>
            </a:pPr>
            <a:r>
              <a:rPr lang="en-US" dirty="0">
                <a:solidFill>
                  <a:schemeClr val="accent2"/>
                </a:solidFill>
              </a:rPr>
              <a:t>Bed Days:</a:t>
            </a:r>
            <a:r>
              <a:rPr lang="en-US" dirty="0"/>
              <a:t>  Qualifying bed days are calendar days during which a Member receives SNF level-B services inclusive of the first day of the Member’s stay and </a:t>
            </a:r>
            <a:r>
              <a:rPr lang="en-US" b="1" dirty="0"/>
              <a:t>excluding the day of discharge </a:t>
            </a:r>
            <a:r>
              <a:rPr lang="en-US" dirty="0"/>
              <a:t>unless it is also the first day of stay, rendered during the PY and billed under a Network Provider Agreement with our health plan.</a:t>
            </a:r>
          </a:p>
          <a:p>
            <a:pPr>
              <a:lnSpc>
                <a:spcPct val="120000"/>
              </a:lnSpc>
            </a:pPr>
            <a:endParaRPr lang="en-US" dirty="0"/>
          </a:p>
          <a:p>
            <a:pPr>
              <a:lnSpc>
                <a:spcPct val="120000"/>
              </a:lnSpc>
            </a:pPr>
            <a:r>
              <a:rPr lang="en-US" dirty="0"/>
              <a:t>SNF Level-B services are defined in Title 22 CCR §51123(a), 51511(b), 51535 and 51535.1.  They include the following:</a:t>
            </a:r>
          </a:p>
          <a:p>
            <a:pPr marL="457200" indent="-457200">
              <a:lnSpc>
                <a:spcPct val="120000"/>
              </a:lnSpc>
              <a:buFont typeface="Arial" panose="020B0604020202020204" pitchFamily="34" charset="0"/>
              <a:buChar char="•"/>
            </a:pPr>
            <a:r>
              <a:rPr lang="en-US" dirty="0"/>
              <a:t>SNF Services as set forth in Title 22 CCR §51123:</a:t>
            </a:r>
          </a:p>
          <a:p>
            <a:pPr marL="749300" lvl="1" indent="-457200">
              <a:lnSpc>
                <a:spcPct val="120000"/>
              </a:lnSpc>
              <a:buFont typeface="Wingdings" panose="05000000000000000000" pitchFamily="2" charset="2"/>
              <a:buChar char="ü"/>
            </a:pPr>
            <a:r>
              <a:rPr lang="en-US" dirty="0"/>
              <a:t>Room and board</a:t>
            </a:r>
          </a:p>
          <a:p>
            <a:pPr marL="749300" lvl="1" indent="-457200">
              <a:lnSpc>
                <a:spcPct val="120000"/>
              </a:lnSpc>
              <a:buFont typeface="Wingdings" panose="05000000000000000000" pitchFamily="2" charset="2"/>
              <a:buChar char="ü"/>
            </a:pPr>
            <a:r>
              <a:rPr lang="en-US" dirty="0"/>
              <a:t>Nursing and related care services</a:t>
            </a:r>
          </a:p>
          <a:p>
            <a:pPr marL="749300" lvl="1" indent="-457200">
              <a:lnSpc>
                <a:spcPct val="120000"/>
              </a:lnSpc>
              <a:buFont typeface="Wingdings" panose="05000000000000000000" pitchFamily="2" charset="2"/>
              <a:buChar char="ü"/>
            </a:pPr>
            <a:r>
              <a:rPr lang="en-US" dirty="0"/>
              <a:t>Commonly used items of equipment, supplies and services as set forth in Title 22 CCR §51511(b)</a:t>
            </a:r>
          </a:p>
          <a:p>
            <a:pPr marL="457200" indent="-457200">
              <a:lnSpc>
                <a:spcPct val="120000"/>
              </a:lnSpc>
              <a:buFont typeface="Arial" panose="020B0604020202020204" pitchFamily="34" charset="0"/>
              <a:buChar char="•"/>
            </a:pPr>
            <a:r>
              <a:rPr lang="en-US" dirty="0"/>
              <a:t>Leave of absence days</a:t>
            </a:r>
          </a:p>
          <a:p>
            <a:pPr marL="457200" indent="-457200">
              <a:lnSpc>
                <a:spcPct val="120000"/>
              </a:lnSpc>
              <a:buFont typeface="Arial" panose="020B0604020202020204" pitchFamily="34" charset="0"/>
              <a:buChar char="•"/>
            </a:pPr>
            <a:r>
              <a:rPr lang="en-US" dirty="0"/>
              <a:t>Bed hold days </a:t>
            </a:r>
          </a:p>
          <a:p>
            <a:pPr>
              <a:lnSpc>
                <a:spcPct val="120000"/>
              </a:lnSpc>
            </a:pPr>
            <a:r>
              <a:rPr lang="en-US" sz="2600" i="1" dirty="0">
                <a:solidFill>
                  <a:schemeClr val="accent2"/>
                </a:solidFill>
              </a:rPr>
              <a:t>Exclusions: </a:t>
            </a:r>
            <a:r>
              <a:rPr lang="en-US" sz="2600" i="1" dirty="0"/>
              <a:t>Freestanding pediatric subacute care facilities, intermediate care facilities for the developmentally disabled homes, distinct part facilities, and SNFs with 100% designated special treatment program beds are not eligible for SNF WQIP.  Hospice bed days are not qualified for SNF WQIP.  Bed days  for which Medi-Cal is a secondary payer or bed days reimbursed through Medi-Cal FFS are not qualified for SNF WQIP.</a:t>
            </a:r>
          </a:p>
        </p:txBody>
      </p:sp>
      <p:sp>
        <p:nvSpPr>
          <p:cNvPr id="4" name="Footer Placeholder 3">
            <a:extLst>
              <a:ext uri="{FF2B5EF4-FFF2-40B4-BE49-F238E27FC236}">
                <a16:creationId xmlns:a16="http://schemas.microsoft.com/office/drawing/2014/main" id="{813386F8-2247-FF0A-9A77-A2DC4864755B}"/>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1F5E7577-EAFC-58C6-2532-62260C0DD95B}"/>
              </a:ext>
            </a:extLst>
          </p:cNvPr>
          <p:cNvSpPr>
            <a:spLocks noGrp="1"/>
          </p:cNvSpPr>
          <p:nvPr>
            <p:ph type="sldNum" sz="quarter" idx="12"/>
          </p:nvPr>
        </p:nvSpPr>
        <p:spPr/>
        <p:txBody>
          <a:bodyPr/>
          <a:lstStyle/>
          <a:p>
            <a:fld id="{07DC6EF8-7239-44B8-A009-F3DF16CC696E}" type="slidenum">
              <a:rPr lang="en-US" smtClean="0"/>
              <a:t>6</a:t>
            </a:fld>
            <a:endParaRPr lang="en-US"/>
          </a:p>
        </p:txBody>
      </p:sp>
    </p:spTree>
    <p:extLst>
      <p:ext uri="{BB962C8B-B14F-4D97-AF65-F5344CB8AC3E}">
        <p14:creationId xmlns:p14="http://schemas.microsoft.com/office/powerpoint/2010/main" val="3226460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4B6F3-859C-AFE9-E42E-21E1E5B6D047}"/>
              </a:ext>
            </a:extLst>
          </p:cNvPr>
          <p:cNvSpPr>
            <a:spLocks noGrp="1"/>
          </p:cNvSpPr>
          <p:nvPr>
            <p:ph type="title"/>
          </p:nvPr>
        </p:nvSpPr>
        <p:spPr/>
        <p:txBody>
          <a:bodyPr/>
          <a:lstStyle/>
          <a:p>
            <a:r>
              <a:rPr lang="en-US" dirty="0"/>
              <a:t>Program Year 1 (CY 2023) Review</a:t>
            </a:r>
          </a:p>
        </p:txBody>
      </p:sp>
      <p:sp>
        <p:nvSpPr>
          <p:cNvPr id="4" name="Footer Placeholder 3">
            <a:extLst>
              <a:ext uri="{FF2B5EF4-FFF2-40B4-BE49-F238E27FC236}">
                <a16:creationId xmlns:a16="http://schemas.microsoft.com/office/drawing/2014/main" id="{6D613C49-CA74-5808-F53F-28B5DE78EDCA}"/>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A0FCA486-1AD8-4E70-E513-97C48C4AC542}"/>
              </a:ext>
            </a:extLst>
          </p:cNvPr>
          <p:cNvSpPr>
            <a:spLocks noGrp="1"/>
          </p:cNvSpPr>
          <p:nvPr>
            <p:ph type="sldNum" sz="quarter" idx="12"/>
          </p:nvPr>
        </p:nvSpPr>
        <p:spPr/>
        <p:txBody>
          <a:bodyPr/>
          <a:lstStyle/>
          <a:p>
            <a:fld id="{07DC6EF8-7239-44B8-A009-F3DF16CC696E}" type="slidenum">
              <a:rPr lang="en-US" smtClean="0"/>
              <a:t>7</a:t>
            </a:fld>
            <a:endParaRPr lang="en-US"/>
          </a:p>
        </p:txBody>
      </p:sp>
      <p:sp>
        <p:nvSpPr>
          <p:cNvPr id="7" name="Content Placeholder 6">
            <a:extLst>
              <a:ext uri="{FF2B5EF4-FFF2-40B4-BE49-F238E27FC236}">
                <a16:creationId xmlns:a16="http://schemas.microsoft.com/office/drawing/2014/main" id="{4AEDE555-91F0-DAAC-8724-3D3525B0628F}"/>
              </a:ext>
            </a:extLst>
          </p:cNvPr>
          <p:cNvSpPr>
            <a:spLocks noGrp="1"/>
          </p:cNvSpPr>
          <p:nvPr>
            <p:ph idx="1"/>
          </p:nvPr>
        </p:nvSpPr>
        <p:spPr>
          <a:xfrm>
            <a:off x="612204" y="1033044"/>
            <a:ext cx="10978218" cy="4685723"/>
          </a:xfrm>
        </p:spPr>
        <p:txBody>
          <a:bodyPr>
            <a:normAutofit fontScale="77500" lnSpcReduction="20000"/>
          </a:bodyPr>
          <a:lstStyle/>
          <a:p>
            <a:pPr>
              <a:lnSpc>
                <a:spcPct val="120000"/>
              </a:lnSpc>
            </a:pPr>
            <a:r>
              <a:rPr lang="en-US" dirty="0"/>
              <a:t>WQIP Metrics</a:t>
            </a:r>
          </a:p>
          <a:p>
            <a:pPr>
              <a:lnSpc>
                <a:spcPct val="120000"/>
              </a:lnSpc>
            </a:pPr>
            <a:r>
              <a:rPr lang="en-US" sz="2600" dirty="0"/>
              <a:t>To evaluate the quality of care within SNFs, DHCS established the following domains and measurement areas:</a:t>
            </a:r>
          </a:p>
          <a:p>
            <a:pPr marL="457200" indent="-457200">
              <a:lnSpc>
                <a:spcPct val="120000"/>
              </a:lnSpc>
              <a:buFont typeface="Wingdings" panose="05000000000000000000" pitchFamily="2" charset="2"/>
              <a:buChar char="Ø"/>
            </a:pPr>
            <a:r>
              <a:rPr lang="en-US" sz="2600" dirty="0"/>
              <a:t>Workforce</a:t>
            </a:r>
          </a:p>
          <a:p>
            <a:pPr marL="1092200" lvl="2" indent="-457200">
              <a:lnSpc>
                <a:spcPct val="120000"/>
              </a:lnSpc>
              <a:buFont typeface="Wingdings" panose="05000000000000000000" pitchFamily="2" charset="2"/>
              <a:buChar char="§"/>
            </a:pPr>
            <a:r>
              <a:rPr lang="en-US" sz="2600" dirty="0"/>
              <a:t>Staffing hours</a:t>
            </a:r>
          </a:p>
          <a:p>
            <a:pPr marL="1092200" lvl="2" indent="-457200">
              <a:lnSpc>
                <a:spcPct val="120000"/>
              </a:lnSpc>
              <a:buFont typeface="Wingdings" panose="05000000000000000000" pitchFamily="2" charset="2"/>
              <a:buChar char="§"/>
            </a:pPr>
            <a:r>
              <a:rPr lang="en-US" sz="2600" dirty="0"/>
              <a:t>Staffing Turnover</a:t>
            </a:r>
          </a:p>
          <a:p>
            <a:pPr marL="457200" indent="-457200">
              <a:lnSpc>
                <a:spcPct val="120000"/>
              </a:lnSpc>
              <a:buFont typeface="Wingdings" panose="05000000000000000000" pitchFamily="2" charset="2"/>
              <a:buChar char="Ø"/>
            </a:pPr>
            <a:r>
              <a:rPr lang="en-US" sz="2600" dirty="0"/>
              <a:t>Clinical</a:t>
            </a:r>
          </a:p>
          <a:p>
            <a:pPr marL="1092200" lvl="2" indent="-457200">
              <a:lnSpc>
                <a:spcPct val="120000"/>
              </a:lnSpc>
              <a:buFont typeface="Wingdings" panose="05000000000000000000" pitchFamily="2" charset="2"/>
              <a:buChar char="§"/>
            </a:pPr>
            <a:r>
              <a:rPr lang="en-US" sz="2600" dirty="0"/>
              <a:t>MDS</a:t>
            </a:r>
          </a:p>
          <a:p>
            <a:pPr marL="1092200" lvl="2" indent="-457200">
              <a:lnSpc>
                <a:spcPct val="120000"/>
              </a:lnSpc>
              <a:buFont typeface="Wingdings" panose="05000000000000000000" pitchFamily="2" charset="2"/>
              <a:buChar char="§"/>
            </a:pPr>
            <a:r>
              <a:rPr lang="en-US" sz="2600" dirty="0"/>
              <a:t>Claims-Based Metrics</a:t>
            </a:r>
          </a:p>
          <a:p>
            <a:pPr marL="457200" indent="-457200">
              <a:lnSpc>
                <a:spcPct val="120000"/>
              </a:lnSpc>
              <a:buFont typeface="Wingdings" panose="05000000000000000000" pitchFamily="2" charset="2"/>
              <a:buChar char="Ø"/>
            </a:pPr>
            <a:r>
              <a:rPr lang="en-US" sz="2600" dirty="0"/>
              <a:t>Equity</a:t>
            </a:r>
          </a:p>
          <a:p>
            <a:pPr marL="1092200" lvl="2" indent="-457200">
              <a:lnSpc>
                <a:spcPct val="120000"/>
              </a:lnSpc>
              <a:buFont typeface="Wingdings" panose="05000000000000000000" pitchFamily="2" charset="2"/>
              <a:buChar char="§"/>
            </a:pPr>
            <a:r>
              <a:rPr lang="en-US" sz="2600" dirty="0"/>
              <a:t>Medi-Cal Disproportionate Share</a:t>
            </a:r>
          </a:p>
          <a:p>
            <a:pPr marL="1092200" lvl="2" indent="-457200">
              <a:lnSpc>
                <a:spcPct val="120000"/>
              </a:lnSpc>
              <a:buFont typeface="Wingdings" panose="05000000000000000000" pitchFamily="2" charset="2"/>
              <a:buChar char="§"/>
            </a:pPr>
            <a:r>
              <a:rPr lang="en-US" sz="2600" dirty="0"/>
              <a:t>MDS Racial and Ethnic Data</a:t>
            </a:r>
          </a:p>
        </p:txBody>
      </p:sp>
    </p:spTree>
    <p:extLst>
      <p:ext uri="{BB962C8B-B14F-4D97-AF65-F5344CB8AC3E}">
        <p14:creationId xmlns:p14="http://schemas.microsoft.com/office/powerpoint/2010/main" val="617291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1C7D3-870B-292E-963B-15346B9B1ACB}"/>
              </a:ext>
            </a:extLst>
          </p:cNvPr>
          <p:cNvSpPr>
            <a:spLocks noGrp="1"/>
          </p:cNvSpPr>
          <p:nvPr>
            <p:ph type="title"/>
          </p:nvPr>
        </p:nvSpPr>
        <p:spPr/>
        <p:txBody>
          <a:bodyPr/>
          <a:lstStyle/>
          <a:p>
            <a:r>
              <a:rPr lang="en-US" dirty="0"/>
              <a:t>Program Year 1 (CY 2023) Review</a:t>
            </a:r>
          </a:p>
        </p:txBody>
      </p:sp>
      <p:sp>
        <p:nvSpPr>
          <p:cNvPr id="5" name="Content Placeholder 4">
            <a:extLst>
              <a:ext uri="{FF2B5EF4-FFF2-40B4-BE49-F238E27FC236}">
                <a16:creationId xmlns:a16="http://schemas.microsoft.com/office/drawing/2014/main" id="{A435C0A6-6887-BD99-6030-083F34E2D824}"/>
              </a:ext>
            </a:extLst>
          </p:cNvPr>
          <p:cNvSpPr>
            <a:spLocks noGrp="1"/>
          </p:cNvSpPr>
          <p:nvPr>
            <p:ph idx="1"/>
          </p:nvPr>
        </p:nvSpPr>
        <p:spPr/>
        <p:txBody>
          <a:bodyPr>
            <a:normAutofit/>
          </a:bodyPr>
          <a:lstStyle/>
          <a:p>
            <a:r>
              <a:rPr lang="en-US" dirty="0"/>
              <a:t>Data Sources</a:t>
            </a:r>
          </a:p>
          <a:p>
            <a:pPr marL="457200" indent="-457200">
              <a:buFont typeface="Arial" panose="020B0604020202020204" pitchFamily="34" charset="0"/>
              <a:buChar char="•"/>
            </a:pPr>
            <a:r>
              <a:rPr lang="en-US" sz="2400" dirty="0"/>
              <a:t>Payroll Based Journal (PBJ) Data</a:t>
            </a:r>
          </a:p>
          <a:p>
            <a:pPr marL="457200" indent="-457200">
              <a:buFont typeface="Arial" panose="020B0604020202020204" pitchFamily="34" charset="0"/>
              <a:buChar char="•"/>
            </a:pPr>
            <a:r>
              <a:rPr lang="en-US" sz="2400" dirty="0"/>
              <a:t>Care Compare Metrics Data</a:t>
            </a:r>
          </a:p>
          <a:p>
            <a:pPr marL="457200" indent="-457200">
              <a:buFont typeface="Arial" panose="020B0604020202020204" pitchFamily="34" charset="0"/>
              <a:buChar char="•"/>
            </a:pPr>
            <a:r>
              <a:rPr lang="en-US" sz="2400" dirty="0"/>
              <a:t>MDS 3.0</a:t>
            </a:r>
          </a:p>
          <a:p>
            <a:pPr marL="457200" indent="-457200">
              <a:buFont typeface="Arial" panose="020B0604020202020204" pitchFamily="34" charset="0"/>
              <a:buChar char="•"/>
            </a:pPr>
            <a:r>
              <a:rPr lang="en-US" sz="2400" dirty="0"/>
              <a:t>Audited Claims-Based Metrics</a:t>
            </a:r>
          </a:p>
          <a:p>
            <a:pPr marL="457200" indent="-457200">
              <a:buFont typeface="Arial" panose="020B0604020202020204" pitchFamily="34" charset="0"/>
              <a:buChar char="•"/>
            </a:pPr>
            <a:r>
              <a:rPr lang="en-US" sz="2400" dirty="0"/>
              <a:t>Medi-Cal Bed Day Data</a:t>
            </a:r>
          </a:p>
          <a:p>
            <a:pPr marL="457200" indent="-457200">
              <a:buFont typeface="Arial" panose="020B0604020202020204" pitchFamily="34" charset="0"/>
              <a:buChar char="•"/>
            </a:pPr>
            <a:r>
              <a:rPr lang="en-US" sz="2400" dirty="0"/>
              <a:t>California Health &amp; Human Services</a:t>
            </a:r>
          </a:p>
          <a:p>
            <a:pPr marL="457200" indent="-457200">
              <a:buFont typeface="Arial" panose="020B0604020202020204" pitchFamily="34" charset="0"/>
              <a:buChar char="•"/>
            </a:pPr>
            <a:r>
              <a:rPr lang="en-US" sz="2400" dirty="0"/>
              <a:t>A/AA Citation Data</a:t>
            </a:r>
          </a:p>
          <a:p>
            <a:endParaRPr lang="en-US" dirty="0"/>
          </a:p>
        </p:txBody>
      </p:sp>
      <p:sp>
        <p:nvSpPr>
          <p:cNvPr id="3" name="TextBox 2">
            <a:extLst>
              <a:ext uri="{FF2B5EF4-FFF2-40B4-BE49-F238E27FC236}">
                <a16:creationId xmlns:a16="http://schemas.microsoft.com/office/drawing/2014/main" id="{F12D71F9-7FED-D9E0-65D5-D00CCF46E766}"/>
              </a:ext>
            </a:extLst>
          </p:cNvPr>
          <p:cNvSpPr txBox="1"/>
          <p:nvPr/>
        </p:nvSpPr>
        <p:spPr>
          <a:xfrm>
            <a:off x="5387966" y="2688861"/>
            <a:ext cx="6284413" cy="1292662"/>
          </a:xfrm>
          <a:prstGeom prst="rect">
            <a:avLst/>
          </a:prstGeom>
          <a:noFill/>
          <a:ln w="25400">
            <a:solidFill>
              <a:srgbClr val="CB177D"/>
            </a:solidFill>
          </a:ln>
        </p:spPr>
        <p:txBody>
          <a:bodyPr wrap="none" lIns="182880" tIns="182880" rIns="182880" bIns="182880" rtlCol="0">
            <a:spAutoFit/>
          </a:bodyPr>
          <a:lstStyle/>
          <a:p>
            <a:r>
              <a:rPr lang="en-US" sz="1600" b="1" dirty="0">
                <a:solidFill>
                  <a:schemeClr val="bg1">
                    <a:lumMod val="50000"/>
                  </a:schemeClr>
                </a:solidFill>
                <a:latin typeface="Arial" panose="020B0604020202020204" pitchFamily="34" charset="0"/>
                <a:cs typeface="Arial" panose="020B0604020202020204" pitchFamily="34" charset="0"/>
              </a:rPr>
              <a:t>For specific information on how the metrics were calculated,</a:t>
            </a:r>
          </a:p>
          <a:p>
            <a:r>
              <a:rPr lang="en-US" sz="1600" b="1" dirty="0">
                <a:solidFill>
                  <a:schemeClr val="bg1">
                    <a:lumMod val="50000"/>
                  </a:schemeClr>
                </a:solidFill>
                <a:latin typeface="Arial" panose="020B0604020202020204" pitchFamily="34" charset="0"/>
                <a:cs typeface="Arial" panose="020B0604020202020204" pitchFamily="34" charset="0"/>
              </a:rPr>
              <a:t>please review the 2023 Technical Program Guide by DHCS</a:t>
            </a:r>
          </a:p>
          <a:p>
            <a:endParaRPr lang="en-US" sz="1600" b="1" dirty="0">
              <a:solidFill>
                <a:schemeClr val="bg1">
                  <a:lumMod val="50000"/>
                </a:schemeClr>
              </a:solidFill>
              <a:latin typeface="Arial" panose="020B0604020202020204" pitchFamily="34" charset="0"/>
              <a:cs typeface="Arial" panose="020B0604020202020204" pitchFamily="34" charset="0"/>
            </a:endParaRPr>
          </a:p>
          <a:p>
            <a:r>
              <a:rPr lang="en-US" sz="1100" b="1" dirty="0">
                <a:solidFill>
                  <a:schemeClr val="bg1">
                    <a:lumMod val="50000"/>
                  </a:schemeClr>
                </a:solidFill>
                <a:latin typeface="Arial" panose="020B0604020202020204" pitchFamily="34" charset="0"/>
                <a:cs typeface="Arial" panose="020B0604020202020204" pitchFamily="34" charset="0"/>
              </a:rPr>
              <a:t> </a:t>
            </a:r>
            <a:r>
              <a:rPr lang="en-US" sz="1200" dirty="0">
                <a:hlinkClick r:id="rId2"/>
              </a:rPr>
              <a:t>Skilled Nursing Facility Workforce &amp; Quality Incentive Program: 2023 Technical Program Guide</a:t>
            </a:r>
            <a:endParaRPr lang="en-US" sz="1200" b="1"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9220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609F4-2F5C-102E-0339-B82191655442}"/>
              </a:ext>
            </a:extLst>
          </p:cNvPr>
          <p:cNvSpPr>
            <a:spLocks noGrp="1"/>
          </p:cNvSpPr>
          <p:nvPr>
            <p:ph type="title"/>
          </p:nvPr>
        </p:nvSpPr>
        <p:spPr/>
        <p:txBody>
          <a:bodyPr/>
          <a:lstStyle/>
          <a:p>
            <a:r>
              <a:rPr lang="en-US" dirty="0"/>
              <a:t>Program Year 1 (CY 2023) Review</a:t>
            </a:r>
          </a:p>
        </p:txBody>
      </p:sp>
      <p:sp>
        <p:nvSpPr>
          <p:cNvPr id="3" name="Content Placeholder 2">
            <a:extLst>
              <a:ext uri="{FF2B5EF4-FFF2-40B4-BE49-F238E27FC236}">
                <a16:creationId xmlns:a16="http://schemas.microsoft.com/office/drawing/2014/main" id="{F14172B6-BF55-8E8E-CA91-C9ECCBBD3D56}"/>
              </a:ext>
            </a:extLst>
          </p:cNvPr>
          <p:cNvSpPr>
            <a:spLocks noGrp="1"/>
          </p:cNvSpPr>
          <p:nvPr>
            <p:ph idx="1"/>
          </p:nvPr>
        </p:nvSpPr>
        <p:spPr>
          <a:xfrm>
            <a:off x="612203" y="1123950"/>
            <a:ext cx="10978218" cy="4572000"/>
          </a:xfrm>
        </p:spPr>
        <p:txBody>
          <a:bodyPr>
            <a:normAutofit fontScale="77500" lnSpcReduction="20000"/>
          </a:bodyPr>
          <a:lstStyle/>
          <a:p>
            <a:pPr>
              <a:lnSpc>
                <a:spcPct val="120000"/>
              </a:lnSpc>
            </a:pPr>
            <a:r>
              <a:rPr lang="en-US" dirty="0"/>
              <a:t>DHCS released first interim data and payments to our health plan on </a:t>
            </a:r>
            <a:r>
              <a:rPr lang="en-US" dirty="0">
                <a:solidFill>
                  <a:schemeClr val="accent2"/>
                </a:solidFill>
              </a:rPr>
              <a:t>March 29, 2024</a:t>
            </a:r>
            <a:r>
              <a:rPr lang="en-US" dirty="0"/>
              <a:t>.  Separate data was sent to Health Net, CalViva Health and California Health &amp; Wellness.  All data was shared manually by the LTSS Liaison team to our SNF contacts.</a:t>
            </a:r>
          </a:p>
          <a:p>
            <a:pPr>
              <a:lnSpc>
                <a:spcPct val="120000"/>
              </a:lnSpc>
            </a:pPr>
            <a:endParaRPr lang="en-US" dirty="0"/>
          </a:p>
          <a:p>
            <a:pPr>
              <a:lnSpc>
                <a:spcPct val="120000"/>
              </a:lnSpc>
            </a:pPr>
            <a:r>
              <a:rPr lang="en-US" dirty="0"/>
              <a:t>DHCS released second interim payment exhibit to our health plans on </a:t>
            </a:r>
            <a:r>
              <a:rPr lang="en-US" dirty="0">
                <a:solidFill>
                  <a:schemeClr val="accent2"/>
                </a:solidFill>
              </a:rPr>
              <a:t>June 21, 2024</a:t>
            </a:r>
            <a:r>
              <a:rPr lang="en-US" dirty="0"/>
              <a:t>.</a:t>
            </a:r>
          </a:p>
          <a:p>
            <a:pPr>
              <a:lnSpc>
                <a:spcPct val="120000"/>
              </a:lnSpc>
            </a:pPr>
            <a:endParaRPr lang="en-US" dirty="0"/>
          </a:p>
          <a:p>
            <a:pPr>
              <a:lnSpc>
                <a:spcPct val="120000"/>
              </a:lnSpc>
            </a:pPr>
            <a:r>
              <a:rPr lang="en-US" dirty="0"/>
              <a:t>DHCS released final per diem exhibits identifying the final per diem reimbursement for each facility on </a:t>
            </a:r>
            <a:r>
              <a:rPr lang="en-US" dirty="0">
                <a:solidFill>
                  <a:schemeClr val="accent2"/>
                </a:solidFill>
              </a:rPr>
              <a:t>December 20, 2024</a:t>
            </a:r>
            <a:r>
              <a:rPr lang="en-US" dirty="0"/>
              <a:t>.</a:t>
            </a:r>
          </a:p>
          <a:p>
            <a:pPr>
              <a:lnSpc>
                <a:spcPct val="120000"/>
              </a:lnSpc>
            </a:pPr>
            <a:endParaRPr lang="en-US" dirty="0"/>
          </a:p>
          <a:p>
            <a:pPr>
              <a:lnSpc>
                <a:spcPct val="120000"/>
              </a:lnSpc>
            </a:pPr>
            <a:r>
              <a:rPr lang="en-US" dirty="0"/>
              <a:t>All final payments to SNF WQIP-eligible Network Providers were issued </a:t>
            </a:r>
            <a:r>
              <a:rPr lang="en-US" dirty="0">
                <a:solidFill>
                  <a:schemeClr val="accent2"/>
                </a:solidFill>
              </a:rPr>
              <a:t>January 31, 2025</a:t>
            </a:r>
            <a:r>
              <a:rPr lang="en-US" dirty="0"/>
              <a:t>.  Separate payments were made by Health Net, CalViva Health and California Health &amp; Wellness.</a:t>
            </a:r>
          </a:p>
        </p:txBody>
      </p:sp>
      <p:sp>
        <p:nvSpPr>
          <p:cNvPr id="4" name="Footer Placeholder 3">
            <a:extLst>
              <a:ext uri="{FF2B5EF4-FFF2-40B4-BE49-F238E27FC236}">
                <a16:creationId xmlns:a16="http://schemas.microsoft.com/office/drawing/2014/main" id="{262C3C06-538B-EFAD-00F6-E261F2132F4A}"/>
              </a:ext>
            </a:extLst>
          </p:cNvPr>
          <p:cNvSpPr>
            <a:spLocks noGrp="1"/>
          </p:cNvSpPr>
          <p:nvPr>
            <p:ph type="ftr" sz="quarter" idx="11"/>
          </p:nvPr>
        </p:nvSpPr>
        <p:spPr/>
        <p:txBody>
          <a:bodyPr/>
          <a:lstStyle/>
          <a:p>
            <a:r>
              <a:rPr lang="en-US"/>
              <a:t>Confidential and Proprietary Information</a:t>
            </a:r>
          </a:p>
        </p:txBody>
      </p:sp>
      <p:sp>
        <p:nvSpPr>
          <p:cNvPr id="5" name="Slide Number Placeholder 4">
            <a:extLst>
              <a:ext uri="{FF2B5EF4-FFF2-40B4-BE49-F238E27FC236}">
                <a16:creationId xmlns:a16="http://schemas.microsoft.com/office/drawing/2014/main" id="{D1DD8DF5-731F-1A32-9BAD-CB702685102E}"/>
              </a:ext>
            </a:extLst>
          </p:cNvPr>
          <p:cNvSpPr>
            <a:spLocks noGrp="1"/>
          </p:cNvSpPr>
          <p:nvPr>
            <p:ph type="sldNum" sz="quarter" idx="12"/>
          </p:nvPr>
        </p:nvSpPr>
        <p:spPr/>
        <p:txBody>
          <a:bodyPr/>
          <a:lstStyle/>
          <a:p>
            <a:fld id="{07DC6EF8-7239-44B8-A009-F3DF16CC696E}" type="slidenum">
              <a:rPr lang="en-US" smtClean="0"/>
              <a:t>9</a:t>
            </a:fld>
            <a:endParaRPr lang="en-US"/>
          </a:p>
        </p:txBody>
      </p:sp>
    </p:spTree>
    <p:extLst>
      <p:ext uri="{BB962C8B-B14F-4D97-AF65-F5344CB8AC3E}">
        <p14:creationId xmlns:p14="http://schemas.microsoft.com/office/powerpoint/2010/main" val="2629785806"/>
      </p:ext>
    </p:extLst>
  </p:cSld>
  <p:clrMapOvr>
    <a:masterClrMapping/>
  </p:clrMapOvr>
</p:sld>
</file>

<file path=ppt/theme/theme1.xml><?xml version="1.0" encoding="utf-8"?>
<a:theme xmlns:a="http://schemas.openxmlformats.org/drawingml/2006/main" name="Office Theme">
  <a:themeElements>
    <a:clrScheme name="Orange_HPO_2020">
      <a:dk1>
        <a:srgbClr val="F58220"/>
      </a:dk1>
      <a:lt1>
        <a:srgbClr val="FFFFFF"/>
      </a:lt1>
      <a:dk2>
        <a:srgbClr val="333333"/>
      </a:dk2>
      <a:lt2>
        <a:srgbClr val="DDDDDD"/>
      </a:lt2>
      <a:accent1>
        <a:srgbClr val="F58220"/>
      </a:accent1>
      <a:accent2>
        <a:srgbClr val="CB177D"/>
      </a:accent2>
      <a:accent3>
        <a:srgbClr val="AAC832"/>
      </a:accent3>
      <a:accent4>
        <a:srgbClr val="5C068C"/>
      </a:accent4>
      <a:accent5>
        <a:srgbClr val="FDB913"/>
      </a:accent5>
      <a:accent6>
        <a:srgbClr val="6E6E6E"/>
      </a:accent6>
      <a:hlink>
        <a:srgbClr val="00548C"/>
      </a:hlink>
      <a:folHlink>
        <a:srgbClr val="00AEE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spAutoFit/>
      </a:bodyPr>
      <a:lstStyle>
        <a:defPPr>
          <a:defRPr sz="1100" b="1" dirty="0" smtClean="0">
            <a:solidFill>
              <a:schemeClr val="bg1">
                <a:lumMod val="50000"/>
              </a:schemeClr>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HN_allLogos" id="{95EC07A7-3F27-344D-9C0A-05C3ED6D87FF}" vid="{06D44C71-7459-B040-AA36-BA17E87FF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300C09578FF24CB7468EC23F9FC172" ma:contentTypeVersion="19" ma:contentTypeDescription="Create a new document." ma:contentTypeScope="" ma:versionID="7416fa728c681e9bee7f14ba6f9dc9f4">
  <xsd:schema xmlns:xsd="http://www.w3.org/2001/XMLSchema" xmlns:xs="http://www.w3.org/2001/XMLSchema" xmlns:p="http://schemas.microsoft.com/office/2006/metadata/properties" xmlns:ns1="http://schemas.microsoft.com/sharepoint/v3" xmlns:ns2="2787a7f4-9341-4ae5-bf62-364ecc64e994" xmlns:ns3="a8554ec4-e769-475f-a461-1c83368a5bc3" targetNamespace="http://schemas.microsoft.com/office/2006/metadata/properties" ma:root="true" ma:fieldsID="1b11e88e58391f1a5c62f441426dcba6" ns1:_="" ns2:_="" ns3:_="">
    <xsd:import namespace="http://schemas.microsoft.com/sharepoint/v3"/>
    <xsd:import namespace="2787a7f4-9341-4ae5-bf62-364ecc64e994"/>
    <xsd:import namespace="a8554ec4-e769-475f-a461-1c83368a5bc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1:_ip_UnifiedCompliancePolicyProperties" minOccurs="0"/>
                <xsd:element ref="ns1:_ip_UnifiedCompliancePolicyUIAction" minOccurs="0"/>
                <xsd:element ref="ns2:MediaServiceAutoTag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ObjectDetectorVersions"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4" nillable="true" ma:displayName="Unified Compliance Policy Properties" ma:hidden="true" ma:internalName="_ip_UnifiedCompliancePolicyProperties">
      <xsd:simpleType>
        <xsd:restriction base="dms:Note"/>
      </xsd:simpleType>
    </xsd:element>
    <xsd:element name="_ip_UnifiedCompliancePolicyUIAction" ma:index="1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787a7f4-9341-4ae5-bf62-364ecc64e9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a472f85a-06b3-47e5-b273-e3ee90a5446e"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DateTaken" ma:index="26"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8554ec4-e769-475f-a461-1c83368a5bc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b898a14-20e6-4f25-9e45-15ac80df40bd}" ma:internalName="TaxCatchAll" ma:showField="CatchAllData" ma:web="a8554ec4-e769-475f-a461-1c83368a5bc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787a7f4-9341-4ae5-bf62-364ecc64e994">
      <Terms xmlns="http://schemas.microsoft.com/office/infopath/2007/PartnerControls"/>
    </lcf76f155ced4ddcb4097134ff3c332f>
    <TaxCatchAll xmlns="a8554ec4-e769-475f-a461-1c83368a5bc3" xsi:nil="true"/>
    <_ip_UnifiedCompliancePolicyUIAction xmlns="http://schemas.microsoft.com/sharepoint/v3" xsi:nil="true"/>
    <_ip_UnifiedCompliancePolicyProperties xmlns="http://schemas.microsoft.com/sharepoint/v3" xsi:nil="true"/>
    <SharedWithUsers xmlns="a8554ec4-e769-475f-a461-1c83368a5bc3">
      <UserInfo>
        <DisplayName>Kelli Stannard</DisplayName>
        <AccountId>12497</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BF3C8A-294F-4ACA-91A2-74B5985BED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787a7f4-9341-4ae5-bf62-364ecc64e994"/>
    <ds:schemaRef ds:uri="a8554ec4-e769-475f-a461-1c83368a5b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B0F4EA0-07DA-49A7-8628-1D27F92BFB39}">
  <ds:schemaRefs>
    <ds:schemaRef ds:uri="http://purl.org/dc/elements/1.1/"/>
    <ds:schemaRef ds:uri="http://purl.org/dc/terms/"/>
    <ds:schemaRef ds:uri="a8554ec4-e769-475f-a461-1c83368a5bc3"/>
    <ds:schemaRef ds:uri="http://www.w3.org/XML/1998/namespace"/>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2787a7f4-9341-4ae5-bf62-364ecc64e994"/>
    <ds:schemaRef ds:uri="http://schemas.microsoft.com/sharepoint/v3"/>
    <ds:schemaRef ds:uri="http://schemas.microsoft.com/office/2006/metadata/properties"/>
  </ds:schemaRefs>
</ds:datastoreItem>
</file>

<file path=customXml/itemProps3.xml><?xml version="1.0" encoding="utf-8"?>
<ds:datastoreItem xmlns:ds="http://schemas.openxmlformats.org/officeDocument/2006/customXml" ds:itemID="{AC182363-D5D3-4A6F-A288-69483008F04C}">
  <ds:schemaRefs>
    <ds:schemaRef ds:uri="http://schemas.microsoft.com/sharepoint/v3/contenttype/forms"/>
  </ds:schemaRefs>
</ds:datastoreItem>
</file>

<file path=docMetadata/LabelInfo.xml><?xml version="1.0" encoding="utf-8"?>
<clbl:labelList xmlns:clbl="http://schemas.microsoft.com/office/2020/mipLabelMetadata">
  <clbl:label id="{fa98e028-f401-4b3e-a75a-76893fc4ef4f}" enabled="0" method="" siteId="{fa98e028-f401-4b3e-a75a-76893fc4ef4f}" removed="1"/>
</clbl:labelList>
</file>

<file path=docProps/app.xml><?xml version="1.0" encoding="utf-8"?>
<Properties xmlns="http://schemas.openxmlformats.org/officeDocument/2006/extended-properties" xmlns:vt="http://schemas.openxmlformats.org/officeDocument/2006/docPropsVTypes">
  <Template/>
  <TotalTime>33274</TotalTime>
  <Words>2294</Words>
  <Application>Microsoft Office PowerPoint</Application>
  <PresentationFormat>Widescreen</PresentationFormat>
  <Paragraphs>251</Paragraphs>
  <Slides>20</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Arial</vt:lpstr>
      <vt:lpstr>Calibri</vt:lpstr>
      <vt:lpstr>Wingdings</vt:lpstr>
      <vt:lpstr>Office Theme</vt:lpstr>
      <vt:lpstr>Skilled Nursing Facility  Workforce &amp; Quality Incentive Program (WQIP)</vt:lpstr>
      <vt:lpstr>PowerPoint Presentation</vt:lpstr>
      <vt:lpstr>Health Net Medi-Cal Footprint</vt:lpstr>
      <vt:lpstr>Health Net Team</vt:lpstr>
      <vt:lpstr>Background</vt:lpstr>
      <vt:lpstr>Eligible Network Providers &amp; Bed Days</vt:lpstr>
      <vt:lpstr>Program Year 1 (CY 2023) Review</vt:lpstr>
      <vt:lpstr>Program Year 1 (CY 2023) Review</vt:lpstr>
      <vt:lpstr>Program Year 1 (CY 2023) Review</vt:lpstr>
      <vt:lpstr>Program Year 2 (CY 2024) Review</vt:lpstr>
      <vt:lpstr>Program Year 3 (CY 2025)</vt:lpstr>
      <vt:lpstr>Class AA and A Citations</vt:lpstr>
      <vt:lpstr>WQIP Score &amp; Quality Metrics</vt:lpstr>
      <vt:lpstr>Bed Days &amp; Data Sharing</vt:lpstr>
      <vt:lpstr>Data Sharing</vt:lpstr>
      <vt:lpstr>WQIP Program Years – Important Notes</vt:lpstr>
      <vt:lpstr>Lessons Learned</vt:lpstr>
      <vt:lpstr>How to File a Grievance and SNF WQIP Point of Contacts </vt:lpstr>
      <vt:lpstr>Q&amp;A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Here</dc:title>
  <dc:creator>Edward Mariscal</dc:creator>
  <cp:lastModifiedBy>Jiaqi Liu</cp:lastModifiedBy>
  <cp:revision>32</cp:revision>
  <cp:lastPrinted>2024-08-20T18:05:51Z</cp:lastPrinted>
  <dcterms:created xsi:type="dcterms:W3CDTF">2022-02-07T16:47:10Z</dcterms:created>
  <dcterms:modified xsi:type="dcterms:W3CDTF">2026-07-09T15:21:46Z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0x010100F4300C09578FF24CB7468EC23F9FC172</vt:lpwstr>
  </property>
  <property fmtid="{D5CDD505-2E9C-101B-9397-08002B2CF9AE}" pid="3" name="MSIP_Label_5a776955-85f6-4fec-9553-96dd3e0373c4_Enabled">
    <vt:lpwstr>true</vt:lpwstr>
  </property>
  <property fmtid="{D5CDD505-2E9C-101B-9397-08002B2CF9AE}" pid="4" name="MSIP_Label_5a776955-85f6-4fec-9553-96dd3e0373c4_SetDate">
    <vt:lpwstr>2021-11-18T16:44:20Z</vt:lpwstr>
  </property>
  <property fmtid="{D5CDD505-2E9C-101B-9397-08002B2CF9AE}" pid="5" name="MSIP_Label_5a776955-85f6-4fec-9553-96dd3e0373c4_Method">
    <vt:lpwstr>Privileged</vt:lpwstr>
  </property>
  <property fmtid="{D5CDD505-2E9C-101B-9397-08002B2CF9AE}" pid="6" name="MSIP_Label_5a776955-85f6-4fec-9553-96dd3e0373c4_Name">
    <vt:lpwstr>Confidential</vt:lpwstr>
  </property>
  <property fmtid="{D5CDD505-2E9C-101B-9397-08002B2CF9AE}" pid="7" name="MSIP_Label_5a776955-85f6-4fec-9553-96dd3e0373c4_SiteId">
    <vt:lpwstr>f45ccc07-e57e-4d15-bf6f-f6cbccd2d395</vt:lpwstr>
  </property>
  <property fmtid="{D5CDD505-2E9C-101B-9397-08002B2CF9AE}" pid="8" name="MSIP_Label_5a776955-85f6-4fec-9553-96dd3e0373c4_ActionId">
    <vt:lpwstr>0514e0af-a951-4798-9a81-9915f2cce39f</vt:lpwstr>
  </property>
  <property fmtid="{D5CDD505-2E9C-101B-9397-08002B2CF9AE}" pid="9" name="MSIP_Label_5a776955-85f6-4fec-9553-96dd3e0373c4_ContentBits">
    <vt:lpwstr>0</vt:lpwstr>
  </property>
  <property fmtid="{D5CDD505-2E9C-101B-9397-08002B2CF9AE}" pid="10" name="MediaServiceImageTags">
    <vt:lpwstr/>
  </property>
</Properties>
</file>